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rgbClr val="CAD5E7"/>
          </a:solidFill>
        </a:fill>
      </a:tcStyle>
    </a:wholeTbl>
    <a:band2H>
      <a:tcTxStyle b="def" i="def"/>
      <a:tcStyle>
        <a:tcBdr/>
        <a:fill>
          <a:solidFill>
            <a:srgbClr val="E6EBF4"/>
          </a:solidFill>
        </a:fill>
      </a:tcStyle>
    </a:band2H>
    <a:firstCol>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1"/>
          </a:solidFill>
        </a:fill>
      </a:tcStyle>
    </a:firstCol>
    <a:la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381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1"/>
          </a:solidFill>
        </a:fill>
      </a:tcStyle>
    </a:lastRow>
    <a:fir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381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rgbClr val="CADCD9"/>
          </a:solidFill>
        </a:fill>
      </a:tcStyle>
    </a:wholeTbl>
    <a:band2H>
      <a:tcTxStyle b="def" i="def"/>
      <a:tcStyle>
        <a:tcBdr/>
        <a:fill>
          <a:solidFill>
            <a:srgbClr val="E6EEED"/>
          </a:solidFill>
        </a:fill>
      </a:tcStyle>
    </a:band2H>
    <a:firstCol>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3"/>
          </a:solidFill>
        </a:fill>
      </a:tcStyle>
    </a:firstCol>
    <a:la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381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3"/>
          </a:solidFill>
        </a:fill>
      </a:tcStyle>
    </a:lastRow>
    <a:fir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381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3"/>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rgbClr val="FFF7CC"/>
          </a:solidFill>
        </a:fill>
      </a:tcStyle>
    </a:wholeTbl>
    <a:band2H>
      <a:tcTxStyle b="def" i="def"/>
      <a:tcStyle>
        <a:tcBdr/>
        <a:fill>
          <a:solidFill>
            <a:srgbClr val="FFFBE7"/>
          </a:solidFill>
        </a:fill>
      </a:tcStyle>
    </a:band2H>
    <a:firstCol>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6"/>
          </a:solidFill>
        </a:fill>
      </a:tcStyle>
    </a:firstCol>
    <a:la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381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6"/>
          </a:solidFill>
        </a:fill>
      </a:tcStyle>
    </a:lastRow>
    <a:fir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381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chemeClr val="accent6"/>
          </a:solidFill>
        </a:fill>
      </a:tcStyle>
    </a:firstRow>
  </a:tblStyle>
  <a:tblStyle styleId="{CF821DB8-F4EB-4A41-A1BA-3FCAFE7338EE}"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00517C"/>
          </a:solidFill>
        </a:fill>
      </a:tcStyle>
    </a:band2H>
    <a:firstCol>
      <a:tcTxStyle b="on" i="off">
        <a:fontRef idx="minor">
          <a:srgbClr val="00517C"/>
        </a:fontRef>
        <a:srgbClr val="00517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FFFFFF"/>
        </a:fontRef>
        <a:srgbClr val="FFFFFF"/>
      </a:tcTxStyle>
      <a:tcStyle>
        <a:tcBdr>
          <a:left>
            <a:ln w="12700" cap="flat">
              <a:noFill/>
              <a:miter lim="400000"/>
            </a:ln>
          </a:left>
          <a:right>
            <a:ln w="12700" cap="flat">
              <a:noFill/>
              <a:miter lim="400000"/>
            </a:ln>
          </a:right>
          <a:top>
            <a:ln w="50800" cap="flat">
              <a:solidFill>
                <a:srgbClr val="FFFFFF"/>
              </a:solidFill>
              <a:prstDash val="solid"/>
              <a:round/>
            </a:ln>
          </a:top>
          <a:bottom>
            <a:ln w="25400" cap="flat">
              <a:solidFill>
                <a:srgbClr val="FFFFFF"/>
              </a:solidFill>
              <a:prstDash val="solid"/>
              <a:round/>
            </a:ln>
          </a:bottom>
          <a:insideH>
            <a:ln w="12700" cap="flat">
              <a:noFill/>
              <a:miter lim="400000"/>
            </a:ln>
          </a:insideH>
          <a:insideV>
            <a:ln w="12700" cap="flat">
              <a:noFill/>
              <a:miter lim="400000"/>
            </a:ln>
          </a:insideV>
        </a:tcBdr>
        <a:fill>
          <a:solidFill>
            <a:srgbClr val="00517C"/>
          </a:solidFill>
        </a:fill>
      </a:tcStyle>
    </a:lastRow>
    <a:firstRow>
      <a:tcTxStyle b="on" i="off">
        <a:fontRef idx="minor">
          <a:srgbClr val="00517C"/>
        </a:fontRef>
        <a:srgbClr val="00517C"/>
      </a:tcTxStyle>
      <a:tcStyle>
        <a:tcBdr>
          <a:left>
            <a:ln w="12700" cap="flat">
              <a:noFill/>
              <a:miter lim="400000"/>
            </a:ln>
          </a:left>
          <a:right>
            <a:ln w="12700" cap="flat">
              <a:noFill/>
              <a:miter lim="400000"/>
            </a:ln>
          </a:right>
          <a:top>
            <a:ln w="25400" cap="flat">
              <a:solidFill>
                <a:srgbClr val="FFFFFF"/>
              </a:solidFill>
              <a:prstDash val="solid"/>
              <a:round/>
            </a:ln>
          </a:top>
          <a:bottom>
            <a:ln w="25400" cap="flat">
              <a:solidFill>
                <a:srgbClr val="FFFFFF"/>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rgbClr val="FFFFFF"/>
          </a:solidFill>
        </a:fill>
      </a:tcStyle>
    </a:wholeTbl>
    <a:band2H>
      <a:tcTxStyle b="def" i="def"/>
      <a:tcStyle>
        <a:tcBdr/>
        <a:fill>
          <a:solidFill>
            <a:srgbClr val="FFFFFF"/>
          </a:solidFill>
        </a:fill>
      </a:tcStyle>
    </a:band2H>
    <a:firstCol>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rgbClr val="FFFFFF"/>
          </a:solidFill>
        </a:fill>
      </a:tcStyle>
    </a:firstCol>
    <a:la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38100" cap="flat">
              <a:solidFill>
                <a:srgbClr val="00517C"/>
              </a:solidFill>
              <a:prstDash val="solid"/>
              <a:round/>
            </a:ln>
          </a:top>
          <a:bottom>
            <a:ln w="127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rgbClr val="FFFFFF"/>
          </a:solidFill>
        </a:fill>
      </a:tcStyle>
    </a:lastRow>
    <a:firstRow>
      <a:tcTxStyle b="on" i="off">
        <a:fontRef idx="minor">
          <a:srgbClr val="00517C"/>
        </a:fontRef>
        <a:srgbClr val="00517C"/>
      </a:tcTxStyle>
      <a:tcStyle>
        <a:tcBdr>
          <a:left>
            <a:ln w="12700" cap="flat">
              <a:solidFill>
                <a:srgbClr val="00517C"/>
              </a:solidFill>
              <a:prstDash val="solid"/>
              <a:round/>
            </a:ln>
          </a:left>
          <a:right>
            <a:ln w="12700" cap="flat">
              <a:solidFill>
                <a:srgbClr val="00517C"/>
              </a:solidFill>
              <a:prstDash val="solid"/>
              <a:round/>
            </a:ln>
          </a:right>
          <a:top>
            <a:ln w="12700" cap="flat">
              <a:solidFill>
                <a:srgbClr val="00517C"/>
              </a:solidFill>
              <a:prstDash val="solid"/>
              <a:round/>
            </a:ln>
          </a:top>
          <a:bottom>
            <a:ln w="38100" cap="flat">
              <a:solidFill>
                <a:srgbClr val="00517C"/>
              </a:solidFill>
              <a:prstDash val="solid"/>
              <a:round/>
            </a:ln>
          </a:bottom>
          <a:insideH>
            <a:ln w="12700" cap="flat">
              <a:solidFill>
                <a:srgbClr val="00517C"/>
              </a:solidFill>
              <a:prstDash val="solid"/>
              <a:round/>
            </a:ln>
          </a:insideH>
          <a:insideV>
            <a:ln w="12700" cap="flat">
              <a:solidFill>
                <a:srgbClr val="00517C"/>
              </a:solidFill>
              <a:prstDash val="solid"/>
              <a:round/>
            </a:ln>
          </a:insideV>
        </a:tcBdr>
        <a:fill>
          <a:solidFill>
            <a:srgbClr val="FFFFFF"/>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6" name="Shape 156"/>
          <p:cNvSpPr/>
          <p:nvPr>
            <p:ph type="sldImg"/>
          </p:nvPr>
        </p:nvSpPr>
        <p:spPr>
          <a:xfrm>
            <a:off x="1143000" y="685800"/>
            <a:ext cx="4572000" cy="3429000"/>
          </a:xfrm>
          <a:prstGeom prst="rect">
            <a:avLst/>
          </a:prstGeom>
        </p:spPr>
        <p:txBody>
          <a:bodyPr/>
          <a:lstStyle/>
          <a:p>
            <a:pPr/>
          </a:p>
        </p:txBody>
      </p:sp>
      <p:sp>
        <p:nvSpPr>
          <p:cNvPr id="157" name="Shape 15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 Id="rId3" Type="http://schemas.openxmlformats.org/officeDocument/2006/relationships/hyperlink" Target="" TargetMode="External"/></Relationships>

</file>

<file path=ppt/notesSlides/_rels/notesSlide10.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 Id="rId3" Type="http://schemas.openxmlformats.org/officeDocument/2006/relationships/hyperlink" Target="https://www.armyupress.army.mil/Journals/Military-Review/English-Edition-Archives/Mar-Apr-2019/117-Cybersecurity/b/" TargetMode="External"/></Relationships>

</file>

<file path=ppt/notesSlides/_rels/notesSlide11.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 Id="rId3" Type="http://schemas.openxmlformats.org/officeDocument/2006/relationships/hyperlink" Target="https://github.com/cogsec-collaborative/amitt_counters" TargetMode="External"/></Relationships>

</file>

<file path=ppt/notesSlides/_rels/notesSlide2.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 Id="rId3" Type="http://schemas.openxmlformats.org/officeDocument/2006/relationships/hyperlink" Target="https://www.bbc.com/news/world-53416247" TargetMode="External"/></Relationships>

</file>

<file path=ppt/notesSlides/_rels/notesSlide3.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 Id="rId3" Type="http://schemas.openxmlformats.org/officeDocument/2006/relationships/hyperlink" Target="https://www.snopes.com/ap/2020/06/17/nypd-says-officers-were-not-poisoned-at-shake-shack/" TargetMode="External"/></Relationships>

</file>

<file path=ppt/notesSlides/_rels/notesSlide4.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 Id="rId3" Type="http://schemas.openxmlformats.org/officeDocument/2006/relationships/hyperlink" Target="https://www.washingtonpost.com/outlook/fake-news-threatens-our-businesses-not-just-our-politics/2019/02/08/f669b62c-2b1f-11e9-984d-9b8fba003e81_story.html" TargetMode="External"/></Relationships>

</file>

<file path=ppt/notesSlides/_rels/notesSlide5.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 Id="rId3" Type="http://schemas.openxmlformats.org/officeDocument/2006/relationships/hyperlink" Target="https://www.npr.org/2020/06/29/884551391/florida-scientist-says-she-was-fired-for-not-manipulating-covid-19-data" TargetMode="External"/></Relationships>

</file>

<file path=ppt/notesSlides/_rels/notesSlide6.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 Id="rId3" Type="http://schemas.openxmlformats.org/officeDocument/2006/relationships/hyperlink" Target="https://www.statnews.com/2018/01/30/pharmaceutical-industry-fake-news-tobacco/" TargetMode="External"/></Relationships>

</file>

<file path=ppt/notesSlides/_rels/notesSlide7.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 Id="rId3" Type="http://schemas.openxmlformats.org/officeDocument/2006/relationships/hyperlink" Target="http://delawarevalleynews.com/2020/04/05/film-your-hospitals-trend-is-spreading-misinformation-about-covid-19/" TargetMode="External"/></Relationships>

</file>

<file path=ppt/notesSlides/_rels/notesSlide8.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 Id="rId3" Type="http://schemas.openxmlformats.org/officeDocument/2006/relationships/hyperlink" Target="https://github.com/cogsec-collaborative/amitt_framework" TargetMode="External"/></Relationships>

</file>

<file path=ppt/notesSlides/_rels/notesSlide9.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 Id="rId3" Type="http://schemas.openxmlformats.org/officeDocument/2006/relationships/hyperlink" Target="https://essenceofwonder.com/2020/05/02/countering-fake-news-professionals-panel/"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defRPr sz="1100"/>
            </a:pPr>
            <a:r>
              <a:t>BigBook: </a:t>
            </a:r>
            <a:r>
              <a:rPr u="sng">
                <a:solidFill>
                  <a:schemeClr val="accent5"/>
                </a:solidFill>
                <a:uFill>
                  <a:solidFill>
                    <a:schemeClr val="accent5"/>
                  </a:solidFill>
                </a:uFill>
                <a:hlinkClick r:id="rId3" invalidUrl="" action="" tgtFrame="" tooltip="" history="1" highlightClick="0" endSnd="0"/>
              </a:rPr>
              <a:t>https://docs.google.com/document/d/1eeXoFtQpqthhVSBm91wer0uhS346lt3SEhU04ojQaPs/edit#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lvl1pPr>
              <a:defRPr sz="1100" u="sng">
                <a:solidFill>
                  <a:schemeClr val="accent5"/>
                </a:solidFill>
                <a:uFill>
                  <a:solidFill>
                    <a:schemeClr val="accent5"/>
                  </a:solidFill>
                </a:uFill>
                <a:hlinkClick r:id="rId3" invalidUrl="" action="" tgtFrame="" tooltip="" history="1" highlightClick="0" endSnd="0"/>
              </a:defRPr>
            </a:lvl1pPr>
          </a:lstStyle>
          <a:p>
            <a:pPr>
              <a:defRPr>
                <a:solidFill>
                  <a:srgbClr val="2200CC"/>
                </a:solidFill>
                <a:uFillTx/>
              </a:defRPr>
            </a:pPr>
            <a:r>
              <a:rPr>
                <a:solidFill>
                  <a:schemeClr val="accent5"/>
                </a:solidFill>
                <a:uFill>
                  <a:solidFill>
                    <a:schemeClr val="accent5"/>
                  </a:solidFill>
                </a:uFill>
                <a:hlinkClick r:id="rId3" invalidUrl="" action="" tgtFrame="" tooltip="" history="1" highlightClick="0" endSnd="0"/>
              </a:rPr>
              <a:t>https://www.armyupress.army.mil/Journals/Military-Review/English-Edition-Archives/Mar-Apr-2019/117-Cybersecurity/b/</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Shape 236"/>
          <p:cNvSpPr/>
          <p:nvPr>
            <p:ph type="sldImg"/>
          </p:nvPr>
        </p:nvSpPr>
        <p:spPr>
          <a:prstGeom prst="rect">
            <a:avLst/>
          </a:prstGeom>
        </p:spPr>
        <p:txBody>
          <a:bodyPr/>
          <a:lstStyle/>
          <a:p>
            <a:pPr/>
          </a:p>
        </p:txBody>
      </p:sp>
      <p:sp>
        <p:nvSpPr>
          <p:cNvPr id="237" name="Shape 237"/>
          <p:cNvSpPr/>
          <p:nvPr>
            <p:ph type="body" sz="quarter" idx="1"/>
          </p:nvPr>
        </p:nvSpPr>
        <p:spPr>
          <a:prstGeom prst="rect">
            <a:avLst/>
          </a:prstGeom>
        </p:spPr>
        <p:txBody>
          <a:bodyPr/>
          <a:lstStyle>
            <a:lvl1pPr>
              <a:defRPr sz="1100" u="sng">
                <a:solidFill>
                  <a:schemeClr val="accent5"/>
                </a:solidFill>
                <a:uFill>
                  <a:solidFill>
                    <a:schemeClr val="accent5"/>
                  </a:solidFill>
                </a:uFill>
                <a:hlinkClick r:id="rId3" invalidUrl="" action="" tgtFrame="" tooltip="" history="1" highlightClick="0" endSnd="0"/>
              </a:defRPr>
            </a:lvl1pPr>
          </a:lstStyle>
          <a:p>
            <a:pPr>
              <a:defRPr>
                <a:solidFill>
                  <a:srgbClr val="2200CC"/>
                </a:solidFill>
                <a:uFillTx/>
              </a:defRPr>
            </a:pPr>
            <a:r>
              <a:rPr>
                <a:solidFill>
                  <a:schemeClr val="accent5"/>
                </a:solidFill>
                <a:uFill>
                  <a:solidFill>
                    <a:schemeClr val="accent5"/>
                  </a:solidFill>
                </a:uFill>
                <a:hlinkClick r:id="rId3" invalidUrl="" action="" tgtFrame="" tooltip="" history="1" highlightClick="0" endSnd="0"/>
              </a:rPr>
              <a:t>https://github.com/cogsec-collaborative/amitt_counters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lvl1pPr>
              <a:defRPr sz="1100" u="sng">
                <a:solidFill>
                  <a:schemeClr val="accent5"/>
                </a:solidFill>
                <a:uFill>
                  <a:solidFill>
                    <a:schemeClr val="accent5"/>
                  </a:solidFill>
                </a:uFill>
                <a:hlinkClick r:id="rId3" invalidUrl="" action="" tgtFrame="" tooltip="" history="1" highlightClick="0" endSnd="0"/>
              </a:defRPr>
            </a:lvl1pPr>
          </a:lstStyle>
          <a:p>
            <a:pPr>
              <a:defRPr>
                <a:solidFill>
                  <a:srgbClr val="2200CC"/>
                </a:solidFill>
                <a:uFillTx/>
              </a:defRPr>
            </a:pPr>
            <a:r>
              <a:rPr>
                <a:solidFill>
                  <a:schemeClr val="accent5"/>
                </a:solidFill>
                <a:uFill>
                  <a:solidFill>
                    <a:schemeClr val="accent5"/>
                  </a:solidFill>
                </a:uFill>
                <a:hlinkClick r:id="rId3" invalidUrl="" action="" tgtFrame="" tooltip="" history="1" highlightClick="0" endSnd="0"/>
              </a:rPr>
              <a:t>https://www.bbc.com/news/world-53416247</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lvl="1" marL="914400" indent="-298450">
              <a:buClr>
                <a:srgbClr val="000000"/>
              </a:buClr>
              <a:buSzPts val="1100"/>
              <a:buFont typeface="Arial"/>
              <a:buChar char="○"/>
              <a:defRPr sz="1100" u="sng">
                <a:solidFill>
                  <a:srgbClr val="1155CC"/>
                </a:solidFill>
              </a:defRPr>
            </a:pPr>
            <a:r>
              <a:rPr>
                <a:solidFill>
                  <a:schemeClr val="accent5"/>
                </a:solidFill>
                <a:uFill>
                  <a:solidFill>
                    <a:schemeClr val="accent5"/>
                  </a:solidFill>
                </a:uFill>
                <a:hlinkClick r:id="rId3" invalidUrl="" action="" tgtFrame="" tooltip="" history="1" highlightClick="0" endSnd="0"/>
              </a:rPr>
              <a:t>https://www.snopes.com/ap/2020/06/17/nypd-says-officers-were-not-poisoned-at-shake-shack/</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Shape 189"/>
          <p:cNvSpPr/>
          <p:nvPr>
            <p:ph type="sldImg"/>
          </p:nvPr>
        </p:nvSpPr>
        <p:spPr>
          <a:prstGeom prst="rect">
            <a:avLst/>
          </a:prstGeom>
        </p:spPr>
        <p:txBody>
          <a:bodyPr/>
          <a:lstStyle/>
          <a:p>
            <a:pPr/>
          </a:p>
        </p:txBody>
      </p:sp>
      <p:sp>
        <p:nvSpPr>
          <p:cNvPr id="190" name="Shape 190"/>
          <p:cNvSpPr/>
          <p:nvPr>
            <p:ph type="body" sz="quarter" idx="1"/>
          </p:nvPr>
        </p:nvSpPr>
        <p:spPr>
          <a:prstGeom prst="rect">
            <a:avLst/>
          </a:prstGeom>
        </p:spPr>
        <p:txBody>
          <a:bodyPr/>
          <a:lstStyle>
            <a:lvl1pPr>
              <a:defRPr sz="1100" u="sng">
                <a:solidFill>
                  <a:schemeClr val="accent5"/>
                </a:solidFill>
                <a:uFill>
                  <a:solidFill>
                    <a:schemeClr val="accent5"/>
                  </a:solidFill>
                </a:uFill>
                <a:hlinkClick r:id="rId3" invalidUrl="" action="" tgtFrame="" tooltip="" history="1" highlightClick="0" endSnd="0"/>
              </a:defRPr>
            </a:lvl1pPr>
          </a:lstStyle>
          <a:p>
            <a:pPr>
              <a:defRPr>
                <a:solidFill>
                  <a:srgbClr val="2200CC"/>
                </a:solidFill>
                <a:uFillTx/>
              </a:defRPr>
            </a:pPr>
            <a:r>
              <a:rPr>
                <a:solidFill>
                  <a:schemeClr val="accent5"/>
                </a:solidFill>
                <a:uFill>
                  <a:solidFill>
                    <a:schemeClr val="accent5"/>
                  </a:solidFill>
                </a:uFill>
                <a:hlinkClick r:id="rId3" invalidUrl="" action="" tgtFrame="" tooltip="" history="1" highlightClick="0" endSnd="0"/>
              </a:rPr>
              <a:t>https://www.washingtonpost.com/outlook/fake-news-threatens-our-businesses-not-just-our-politics/2019/02/08/f669b62c-2b1f-11e9-984d-9b8fba003e81_story.html</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Shape 198"/>
          <p:cNvSpPr/>
          <p:nvPr>
            <p:ph type="sldImg"/>
          </p:nvPr>
        </p:nvSpPr>
        <p:spPr>
          <a:prstGeom prst="rect">
            <a:avLst/>
          </a:prstGeom>
        </p:spPr>
        <p:txBody>
          <a:bodyPr/>
          <a:lstStyle/>
          <a:p>
            <a:pPr/>
          </a:p>
        </p:txBody>
      </p:sp>
      <p:sp>
        <p:nvSpPr>
          <p:cNvPr id="199" name="Shape 199"/>
          <p:cNvSpPr/>
          <p:nvPr>
            <p:ph type="body" sz="quarter" idx="1"/>
          </p:nvPr>
        </p:nvSpPr>
        <p:spPr>
          <a:prstGeom prst="rect">
            <a:avLst/>
          </a:prstGeom>
        </p:spPr>
        <p:txBody>
          <a:bodyPr/>
          <a:lstStyle>
            <a:lvl1pPr>
              <a:defRPr sz="1100" u="sng">
                <a:solidFill>
                  <a:schemeClr val="accent5"/>
                </a:solidFill>
                <a:uFill>
                  <a:solidFill>
                    <a:schemeClr val="accent5"/>
                  </a:solidFill>
                </a:uFill>
                <a:hlinkClick r:id="rId3" invalidUrl="" action="" tgtFrame="" tooltip="" history="1" highlightClick="0" endSnd="0"/>
              </a:defRPr>
            </a:lvl1pPr>
          </a:lstStyle>
          <a:p>
            <a:pPr>
              <a:defRPr>
                <a:solidFill>
                  <a:srgbClr val="2200CC"/>
                </a:solidFill>
                <a:uFillTx/>
              </a:defRPr>
            </a:pPr>
            <a:r>
              <a:rPr>
                <a:solidFill>
                  <a:schemeClr val="accent5"/>
                </a:solidFill>
                <a:uFill>
                  <a:solidFill>
                    <a:schemeClr val="accent5"/>
                  </a:solidFill>
                </a:uFill>
                <a:hlinkClick r:id="rId3" invalidUrl="" action="" tgtFrame="" tooltip="" history="1" highlightClick="0" endSnd="0"/>
              </a:rPr>
              <a:t>https://www.npr.org/2020/06/29/884551391/florida-scientist-says-she-was-fired-for-not-manipulating-covid-19-data</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lvl1pPr>
              <a:defRPr sz="1100" u="sng">
                <a:solidFill>
                  <a:schemeClr val="accent5"/>
                </a:solidFill>
                <a:uFill>
                  <a:solidFill>
                    <a:schemeClr val="accent5"/>
                  </a:solidFill>
                </a:uFill>
                <a:hlinkClick r:id="rId3" invalidUrl="" action="" tgtFrame="" tooltip="" history="1" highlightClick="0" endSnd="0"/>
              </a:defRPr>
            </a:lvl1pPr>
          </a:lstStyle>
          <a:p>
            <a:pPr>
              <a:defRPr>
                <a:solidFill>
                  <a:srgbClr val="2200CC"/>
                </a:solidFill>
                <a:uFillTx/>
              </a:defRPr>
            </a:pPr>
            <a:r>
              <a:rPr>
                <a:solidFill>
                  <a:schemeClr val="accent5"/>
                </a:solidFill>
                <a:uFill>
                  <a:solidFill>
                    <a:schemeClr val="accent5"/>
                  </a:solidFill>
                </a:uFill>
                <a:hlinkClick r:id="rId3" invalidUrl="" action="" tgtFrame="" tooltip="" history="1" highlightClick="0" endSnd="0"/>
              </a:rPr>
              <a:t>https://www.statnews.com/2018/01/30/pharmaceutical-industry-fake-news-tobacco/</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lvl1pPr>
              <a:defRPr sz="1100" u="sng">
                <a:solidFill>
                  <a:schemeClr val="accent5"/>
                </a:solidFill>
                <a:uFill>
                  <a:solidFill>
                    <a:schemeClr val="accent5"/>
                  </a:solidFill>
                </a:uFill>
                <a:hlinkClick r:id="rId3" invalidUrl="" action="" tgtFrame="" tooltip="" history="1" highlightClick="0" endSnd="0"/>
              </a:defRPr>
            </a:lvl1pPr>
          </a:lstStyle>
          <a:p>
            <a:pPr>
              <a:defRPr>
                <a:solidFill>
                  <a:srgbClr val="2200CC"/>
                </a:solidFill>
                <a:uFillTx/>
              </a:defRPr>
            </a:pPr>
            <a:r>
              <a:rPr>
                <a:solidFill>
                  <a:schemeClr val="accent5"/>
                </a:solidFill>
                <a:uFill>
                  <a:solidFill>
                    <a:schemeClr val="accent5"/>
                  </a:solidFill>
                </a:uFill>
                <a:hlinkClick r:id="rId3" invalidUrl="" action="" tgtFrame="" tooltip="" history="1" highlightClick="0" endSnd="0"/>
              </a:rPr>
              <a:t>http://delawarevalleynews.com/2020/04/05/film-your-hospitals-trend-is-spreading-misinformation-about-covid-19/</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Shape 221"/>
          <p:cNvSpPr/>
          <p:nvPr>
            <p:ph type="sldImg"/>
          </p:nvPr>
        </p:nvSpPr>
        <p:spPr>
          <a:prstGeom prst="rect">
            <a:avLst/>
          </a:prstGeom>
        </p:spPr>
        <p:txBody>
          <a:bodyPr/>
          <a:lstStyle/>
          <a:p>
            <a:pPr/>
          </a:p>
        </p:txBody>
      </p:sp>
      <p:sp>
        <p:nvSpPr>
          <p:cNvPr id="222" name="Shape 222"/>
          <p:cNvSpPr/>
          <p:nvPr>
            <p:ph type="body" sz="quarter" idx="1"/>
          </p:nvPr>
        </p:nvSpPr>
        <p:spPr>
          <a:prstGeom prst="rect">
            <a:avLst/>
          </a:prstGeom>
        </p:spPr>
        <p:txBody>
          <a:bodyPr/>
          <a:lstStyle>
            <a:lvl1pPr>
              <a:defRPr sz="1100" u="sng">
                <a:solidFill>
                  <a:schemeClr val="accent5"/>
                </a:solidFill>
                <a:uFill>
                  <a:solidFill>
                    <a:schemeClr val="accent5"/>
                  </a:solidFill>
                </a:uFill>
                <a:hlinkClick r:id="rId3" invalidUrl="" action="" tgtFrame="" tooltip="" history="1" highlightClick="0" endSnd="0"/>
              </a:defRPr>
            </a:lvl1pPr>
          </a:lstStyle>
          <a:p>
            <a:pPr>
              <a:defRPr>
                <a:solidFill>
                  <a:srgbClr val="2200CC"/>
                </a:solidFill>
                <a:uFillTx/>
              </a:defRPr>
            </a:pPr>
            <a:r>
              <a:rPr>
                <a:solidFill>
                  <a:schemeClr val="accent5"/>
                </a:solidFill>
                <a:uFill>
                  <a:solidFill>
                    <a:schemeClr val="accent5"/>
                  </a:solidFill>
                </a:uFill>
                <a:hlinkClick r:id="rId3" invalidUrl="" action="" tgtFrame="" tooltip="" history="1" highlightClick="0" endSnd="0"/>
              </a:rPr>
              <a:t>https://github.com/cogsec-collaborative/amitt_framework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defRPr sz="1100" u="sng">
                <a:solidFill>
                  <a:srgbClr val="2200CC"/>
                </a:solidFill>
              </a:defRPr>
            </a:pPr>
            <a:r>
              <a:rPr>
                <a:solidFill>
                  <a:schemeClr val="accent5"/>
                </a:solidFill>
                <a:uFill>
                  <a:solidFill>
                    <a:schemeClr val="accent5"/>
                  </a:solidFill>
                </a:uFill>
                <a:hlinkClick r:id="rId3" invalidUrl="" action="" tgtFrame="" tooltip="" history="1" highlightClick="0" endSnd="0"/>
              </a:rPr>
              <a:t>https://essenceofwonder.com/2020/05/02/countering-fake-news-professionals-panel/</a:t>
            </a:r>
          </a:p>
          <a:p>
            <a:pPr>
              <a:defRPr sz="1100"/>
            </a:pPr>
            <a:r>
              <a:t>(Or ask [Name Redacted] , [Name Redacted] , or any of the other Disinformation team members who are also part of the ACoD team)</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Google Shape;10;p2"/>
          <p:cNvSpPr/>
          <p:nvPr/>
        </p:nvSpPr>
        <p:spPr>
          <a:xfrm>
            <a:off x="1524800" y="672605"/>
            <a:ext cx="1081626" cy="11249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path>
            </a:pathLst>
          </a:custGeom>
          <a:ln w="28575">
            <a:solidFill>
              <a:schemeClr val="accent5"/>
            </a:solidFill>
            <a:miter lim="8000"/>
          </a:ln>
        </p:spPr>
        <p:txBody>
          <a:bodyPr lIns="0" tIns="0" rIns="0" bIns="0"/>
          <a:lstStyle/>
          <a:p>
            <a:pPr>
              <a:defRPr>
                <a:solidFill>
                  <a:srgbClr val="000000"/>
                </a:solidFill>
              </a:defRPr>
            </a:pPr>
          </a:p>
        </p:txBody>
      </p:sp>
      <p:sp>
        <p:nvSpPr>
          <p:cNvPr id="12" name="Google Shape;11;p2"/>
          <p:cNvSpPr/>
          <p:nvPr/>
        </p:nvSpPr>
        <p:spPr>
          <a:xfrm rot="10800000">
            <a:off x="6537562" y="3342925"/>
            <a:ext cx="1081626" cy="11249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path>
            </a:pathLst>
          </a:custGeom>
          <a:ln w="28575">
            <a:solidFill>
              <a:schemeClr val="accent5"/>
            </a:solidFill>
            <a:miter lim="8000"/>
          </a:ln>
        </p:spPr>
        <p:txBody>
          <a:bodyPr lIns="0" tIns="0" rIns="0" bIns="0"/>
          <a:lstStyle/>
          <a:p>
            <a:pPr>
              <a:defRPr>
                <a:solidFill>
                  <a:srgbClr val="000000"/>
                </a:solidFill>
              </a:defRPr>
            </a:pPr>
          </a:p>
        </p:txBody>
      </p:sp>
      <p:sp>
        <p:nvSpPr>
          <p:cNvPr id="13" name="Google Shape;12;p2"/>
          <p:cNvSpPr/>
          <p:nvPr/>
        </p:nvSpPr>
        <p:spPr>
          <a:xfrm>
            <a:off x="4359602" y="2817464"/>
            <a:ext cx="424801" cy="1"/>
          </a:xfrm>
          <a:prstGeom prst="line">
            <a:avLst/>
          </a:prstGeom>
          <a:ln w="38100">
            <a:solidFill>
              <a:schemeClr val="accent4"/>
            </a:solidFill>
          </a:ln>
        </p:spPr>
        <p:txBody>
          <a:bodyPr lIns="0" tIns="0" rIns="0" bIns="0"/>
          <a:lstStyle/>
          <a:p>
            <a:pPr/>
          </a:p>
        </p:txBody>
      </p:sp>
      <p:sp>
        <p:nvSpPr>
          <p:cNvPr id="14" name="Title Text"/>
          <p:cNvSpPr txBox="1"/>
          <p:nvPr>
            <p:ph type="title"/>
          </p:nvPr>
        </p:nvSpPr>
        <p:spPr>
          <a:xfrm>
            <a:off x="1680302" y="1188925"/>
            <a:ext cx="5783401" cy="1457401"/>
          </a:xfrm>
          <a:prstGeom prst="rect">
            <a:avLst/>
          </a:prstGeom>
        </p:spPr>
        <p:txBody>
          <a:bodyPr/>
          <a:lstStyle>
            <a:lvl1pPr algn="ctr">
              <a:defRPr sz="4000"/>
            </a:lvl1pPr>
          </a:lstStyle>
          <a:p>
            <a:pPr/>
            <a:r>
              <a:t>Title Text</a:t>
            </a:r>
          </a:p>
        </p:txBody>
      </p:sp>
      <p:sp>
        <p:nvSpPr>
          <p:cNvPr id="15" name="Body Level One…"/>
          <p:cNvSpPr txBox="1"/>
          <p:nvPr>
            <p:ph type="body" sz="quarter" idx="1"/>
          </p:nvPr>
        </p:nvSpPr>
        <p:spPr>
          <a:xfrm>
            <a:off x="1680302" y="3049449"/>
            <a:ext cx="5783401" cy="909001"/>
          </a:xfrm>
          <a:prstGeom prst="rect">
            <a:avLst/>
          </a:prstGeom>
        </p:spPr>
        <p:txBody>
          <a:bodyPr>
            <a:normAutofit fontScale="100000" lnSpcReduction="0"/>
          </a:bodyPr>
          <a:lstStyle>
            <a:lvl1pPr marL="342900" indent="-228600" algn="ctr">
              <a:lnSpc>
                <a:spcPct val="100000"/>
              </a:lnSpc>
              <a:buClrTx/>
              <a:buSzTx/>
              <a:buFontTx/>
              <a:buNone/>
              <a:defRPr sz="2400">
                <a:solidFill>
                  <a:schemeClr val="accent5"/>
                </a:solidFill>
                <a:latin typeface="Roboto Slab"/>
                <a:ea typeface="Roboto Slab"/>
                <a:cs typeface="Roboto Slab"/>
                <a:sym typeface="Roboto Slab"/>
              </a:defRPr>
            </a:lvl1pPr>
            <a:lvl2pPr marL="342900" indent="254000" algn="ctr">
              <a:lnSpc>
                <a:spcPct val="100000"/>
              </a:lnSpc>
              <a:buClrTx/>
              <a:buSzTx/>
              <a:buFontTx/>
              <a:buNone/>
              <a:defRPr sz="2400">
                <a:solidFill>
                  <a:schemeClr val="accent5"/>
                </a:solidFill>
                <a:latin typeface="Roboto Slab"/>
                <a:ea typeface="Roboto Slab"/>
                <a:cs typeface="Roboto Slab"/>
                <a:sym typeface="Roboto Slab"/>
              </a:defRPr>
            </a:lvl2pPr>
            <a:lvl3pPr marL="342900" indent="711200" algn="ctr">
              <a:lnSpc>
                <a:spcPct val="100000"/>
              </a:lnSpc>
              <a:buClrTx/>
              <a:buSzTx/>
              <a:buFontTx/>
              <a:buNone/>
              <a:defRPr sz="2400">
                <a:solidFill>
                  <a:schemeClr val="accent5"/>
                </a:solidFill>
                <a:latin typeface="Roboto Slab"/>
                <a:ea typeface="Roboto Slab"/>
                <a:cs typeface="Roboto Slab"/>
                <a:sym typeface="Roboto Slab"/>
              </a:defRPr>
            </a:lvl3pPr>
            <a:lvl4pPr marL="342900" indent="1168400" algn="ctr">
              <a:lnSpc>
                <a:spcPct val="100000"/>
              </a:lnSpc>
              <a:buClrTx/>
              <a:buSzTx/>
              <a:buFontTx/>
              <a:buNone/>
              <a:defRPr sz="2400">
                <a:solidFill>
                  <a:schemeClr val="accent5"/>
                </a:solidFill>
                <a:latin typeface="Roboto Slab"/>
                <a:ea typeface="Roboto Slab"/>
                <a:cs typeface="Roboto Slab"/>
                <a:sym typeface="Roboto Slab"/>
              </a:defRPr>
            </a:lvl4pPr>
            <a:lvl5pPr marL="342900" indent="1625600" algn="ctr">
              <a:lnSpc>
                <a:spcPct val="100000"/>
              </a:lnSpc>
              <a:buClrTx/>
              <a:buSzTx/>
              <a:buFontTx/>
              <a:buNone/>
              <a:defRPr sz="2400">
                <a:solidFill>
                  <a:schemeClr val="accent5"/>
                </a:solidFill>
                <a:latin typeface="Roboto Slab"/>
                <a:ea typeface="Roboto Slab"/>
                <a:cs typeface="Roboto Slab"/>
                <a:sym typeface="Roboto Slab"/>
              </a:defRPr>
            </a:lvl5pPr>
          </a:lstStyle>
          <a:p>
            <a:pPr/>
            <a:r>
              <a:t>Body Level One</a:t>
            </a:r>
          </a:p>
          <a:p>
            <a:pPr lvl="1"/>
            <a:r>
              <a:t>Body Level Two</a:t>
            </a:r>
          </a:p>
          <a:p>
            <a:pPr lvl="2"/>
            <a:r>
              <a:t>Body Level Three</a:t>
            </a:r>
          </a:p>
          <a:p>
            <a:pPr lvl="3"/>
            <a:r>
              <a:t>Body Level Four</a:t>
            </a:r>
          </a:p>
          <a:p>
            <a:pPr lvl="4"/>
            <a:r>
              <a:t>Body Level Five</a:t>
            </a:r>
          </a:p>
        </p:txBody>
      </p:sp>
      <p:sp>
        <p:nvSpPr>
          <p:cNvPr id="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spTree>
      <p:nvGrpSpPr>
        <p:cNvPr id="1" name=""/>
        <p:cNvGrpSpPr/>
        <p:nvPr/>
      </p:nvGrpSpPr>
      <p:grpSpPr>
        <a:xfrm>
          <a:off x="0" y="0"/>
          <a:ext cx="0" cy="0"/>
          <a:chOff x="0" y="0"/>
          <a:chExt cx="0" cy="0"/>
        </a:xfrm>
      </p:grpSpPr>
      <p:sp>
        <p:nvSpPr>
          <p:cNvPr id="99" name="Google Shape;53;p11"/>
          <p:cNvSpPr/>
          <p:nvPr/>
        </p:nvSpPr>
        <p:spPr>
          <a:xfrm>
            <a:off x="149" y="5076825"/>
            <a:ext cx="9143702" cy="66600"/>
          </a:xfrm>
          <a:prstGeom prst="rect">
            <a:avLst/>
          </a:prstGeom>
          <a:solidFill>
            <a:schemeClr val="accent4"/>
          </a:solidFill>
          <a:ln w="12700">
            <a:miter lim="400000"/>
          </a:ln>
        </p:spPr>
        <p:txBody>
          <a:bodyPr lIns="0" tIns="0" rIns="0" bIns="0" anchor="ctr"/>
          <a:lstStyle/>
          <a:p>
            <a:pPr>
              <a:defRPr>
                <a:solidFill>
                  <a:srgbClr val="000000"/>
                </a:solidFill>
              </a:defRPr>
            </a:pPr>
          </a:p>
        </p:txBody>
      </p:sp>
      <p:sp>
        <p:nvSpPr>
          <p:cNvPr id="100" name="xx%"/>
          <p:cNvSpPr txBox="1"/>
          <p:nvPr>
            <p:ph type="title" hasCustomPrompt="1"/>
          </p:nvPr>
        </p:nvSpPr>
        <p:spPr>
          <a:xfrm>
            <a:off x="387899" y="1152450"/>
            <a:ext cx="8368202" cy="1538400"/>
          </a:xfrm>
          <a:prstGeom prst="rect">
            <a:avLst/>
          </a:prstGeom>
        </p:spPr>
        <p:txBody>
          <a:bodyPr anchor="ctr"/>
          <a:lstStyle>
            <a:lvl1pPr algn="ctr">
              <a:defRPr sz="13000">
                <a:solidFill>
                  <a:schemeClr val="accent5"/>
                </a:solidFill>
              </a:defRPr>
            </a:lvl1pPr>
          </a:lstStyle>
          <a:p>
            <a:pPr/>
            <a:r>
              <a:t>xx%</a:t>
            </a:r>
          </a:p>
        </p:txBody>
      </p:sp>
      <p:sp>
        <p:nvSpPr>
          <p:cNvPr id="101" name="Body Level One…"/>
          <p:cNvSpPr txBox="1"/>
          <p:nvPr>
            <p:ph type="body" sz="quarter" idx="1"/>
          </p:nvPr>
        </p:nvSpPr>
        <p:spPr>
          <a:xfrm>
            <a:off x="387899" y="2919450"/>
            <a:ext cx="8368202" cy="1071601"/>
          </a:xfrm>
          <a:prstGeom prst="rect">
            <a:avLst/>
          </a:prstGeom>
        </p:spPr>
        <p:txBody>
          <a:bodyPr>
            <a:normAutofit fontScale="100000" lnSpcReduction="0"/>
          </a:bodyPr>
          <a:lstStyle>
            <a:lvl1pPr algn="ctr"/>
            <a:lvl2pPr algn="ctr"/>
            <a:lvl3pPr algn="ctr"/>
            <a:lvl4pPr algn="ctr"/>
            <a:lvl5pPr algn="ctr"/>
          </a:lstStyle>
          <a:p>
            <a:pPr/>
            <a:r>
              <a:t>Body Level One</a:t>
            </a:r>
          </a:p>
          <a:p>
            <a:pPr lvl="1"/>
            <a:r>
              <a:t>Body Level Two</a:t>
            </a:r>
          </a:p>
          <a:p>
            <a:pPr lvl="2"/>
            <a:r>
              <a:t>Body Level Three</a:t>
            </a:r>
          </a:p>
          <a:p>
            <a:pPr lvl="3"/>
            <a:r>
              <a:t>Body Level Four</a:t>
            </a:r>
          </a:p>
          <a:p>
            <a:pPr lvl="4"/>
            <a:r>
              <a:t>Body Level Five</a:t>
            </a:r>
          </a:p>
        </p:txBody>
      </p:sp>
      <p:sp>
        <p:nvSpPr>
          <p:cNvPr id="10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116" name="Title Text"/>
          <p:cNvSpPr txBox="1"/>
          <p:nvPr>
            <p:ph type="title"/>
          </p:nvPr>
        </p:nvSpPr>
        <p:spPr>
          <a:xfrm>
            <a:off x="514351" y="457200"/>
            <a:ext cx="8130600" cy="945000"/>
          </a:xfrm>
          <a:prstGeom prst="rect">
            <a:avLst/>
          </a:prstGeom>
        </p:spPr>
        <p:txBody>
          <a:bodyPr lIns="34275" tIns="34275" rIns="34275" bIns="34275" anchor="ctr"/>
          <a:lstStyle/>
          <a:p>
            <a:pPr/>
            <a:r>
              <a:t>Title Text</a:t>
            </a:r>
          </a:p>
        </p:txBody>
      </p:sp>
      <p:sp>
        <p:nvSpPr>
          <p:cNvPr id="117" name="Slide Number"/>
          <p:cNvSpPr txBox="1"/>
          <p:nvPr>
            <p:ph type="sldNum" sz="quarter" idx="2"/>
          </p:nvPr>
        </p:nvSpPr>
        <p:spPr>
          <a:xfrm>
            <a:off x="4419600" y="4599637"/>
            <a:ext cx="2133600" cy="33525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24" name="Title Text"/>
          <p:cNvSpPr txBox="1"/>
          <p:nvPr>
            <p:ph type="title"/>
          </p:nvPr>
        </p:nvSpPr>
        <p:spPr>
          <a:xfrm>
            <a:off x="514351" y="457200"/>
            <a:ext cx="8130600" cy="945000"/>
          </a:xfrm>
          <a:prstGeom prst="rect">
            <a:avLst/>
          </a:prstGeom>
        </p:spPr>
        <p:txBody>
          <a:bodyPr lIns="34275" tIns="34275" rIns="34275" bIns="34275" anchor="ctr"/>
          <a:lstStyle/>
          <a:p>
            <a:pPr/>
            <a:r>
              <a:t>Title Text</a:t>
            </a:r>
          </a:p>
        </p:txBody>
      </p:sp>
      <p:sp>
        <p:nvSpPr>
          <p:cNvPr id="125" name="Body Level One…"/>
          <p:cNvSpPr txBox="1"/>
          <p:nvPr>
            <p:ph type="body" idx="1"/>
          </p:nvPr>
        </p:nvSpPr>
        <p:spPr>
          <a:xfrm>
            <a:off x="514351" y="1402199"/>
            <a:ext cx="8130600" cy="2941201"/>
          </a:xfrm>
          <a:prstGeom prst="rect">
            <a:avLst/>
          </a:prstGeom>
        </p:spPr>
        <p:txBody>
          <a:bodyPr lIns="34275" tIns="34275" rIns="34275" bIns="34275">
            <a:normAutofit fontScale="100000" lnSpcReduction="0"/>
          </a:bodyPr>
          <a:lstStyle>
            <a:lvl1pPr indent="-317500">
              <a:lnSpc>
                <a:spcPct val="100000"/>
              </a:lnSpc>
              <a:spcBef>
                <a:spcPts val="800"/>
              </a:spcBef>
              <a:buChar char="•"/>
            </a:lvl1pPr>
            <a:lvl2pPr>
              <a:lnSpc>
                <a:spcPct val="100000"/>
              </a:lnSpc>
              <a:spcBef>
                <a:spcPts val="800"/>
              </a:spcBef>
              <a:buChar char="•"/>
            </a:lvl2pPr>
            <a:lvl3pPr>
              <a:lnSpc>
                <a:spcPct val="100000"/>
              </a:lnSpc>
              <a:spcBef>
                <a:spcPts val="800"/>
              </a:spcBef>
              <a:buChar char="•"/>
            </a:lvl3pPr>
            <a:lvl4pPr>
              <a:lnSpc>
                <a:spcPct val="100000"/>
              </a:lnSpc>
              <a:spcBef>
                <a:spcPts val="800"/>
              </a:spcBef>
              <a:buChar char="•"/>
            </a:lvl4pPr>
            <a:lvl5pPr>
              <a:lnSpc>
                <a:spcPct val="100000"/>
              </a:lnSpc>
              <a:spcBef>
                <a:spcPts val="800"/>
              </a:spcBef>
              <a:buChar char="•"/>
            </a:lvl5pPr>
          </a:lstStyle>
          <a:p>
            <a:pPr/>
            <a:r>
              <a:t>Body Level One</a:t>
            </a:r>
          </a:p>
          <a:p>
            <a:pPr lvl="1"/>
            <a:r>
              <a:t>Body Level Two</a:t>
            </a:r>
          </a:p>
          <a:p>
            <a:pPr lvl="2"/>
            <a:r>
              <a:t>Body Level Three</a:t>
            </a:r>
          </a:p>
          <a:p>
            <a:pPr lvl="3"/>
            <a:r>
              <a:t>Body Level Four</a:t>
            </a:r>
          </a:p>
          <a:p>
            <a:pPr lvl="4"/>
            <a:r>
              <a:t>Body Level Five</a:t>
            </a:r>
          </a:p>
        </p:txBody>
      </p:sp>
      <p:sp>
        <p:nvSpPr>
          <p:cNvPr id="126" name="Google Shape;64;p14"/>
          <p:cNvSpPr/>
          <p:nvPr/>
        </p:nvSpPr>
        <p:spPr>
          <a:xfrm flipV="1">
            <a:off x="50655" y="729050"/>
            <a:ext cx="1" cy="378001"/>
          </a:xfrm>
          <a:prstGeom prst="line">
            <a:avLst/>
          </a:prstGeom>
          <a:ln w="127000" cap="sq">
            <a:solidFill>
              <a:schemeClr val="accent3"/>
            </a:solidFill>
            <a:miter lim="8000"/>
          </a:ln>
        </p:spPr>
        <p:txBody>
          <a:bodyPr lIns="0" tIns="0" rIns="0" bIns="0"/>
          <a:lstStyle/>
          <a:p>
            <a:pPr/>
          </a:p>
        </p:txBody>
      </p:sp>
      <p:sp>
        <p:nvSpPr>
          <p:cNvPr id="127" name="Slide Number"/>
          <p:cNvSpPr txBox="1"/>
          <p:nvPr>
            <p:ph type="sldNum" sz="quarter" idx="2"/>
          </p:nvPr>
        </p:nvSpPr>
        <p:spPr>
          <a:xfrm>
            <a:off x="4419600" y="4599637"/>
            <a:ext cx="2133600" cy="33525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134" name="Title Text"/>
          <p:cNvSpPr txBox="1"/>
          <p:nvPr>
            <p:ph type="title"/>
          </p:nvPr>
        </p:nvSpPr>
        <p:spPr>
          <a:xfrm>
            <a:off x="514351" y="457200"/>
            <a:ext cx="8130600" cy="945000"/>
          </a:xfrm>
          <a:prstGeom prst="rect">
            <a:avLst/>
          </a:prstGeom>
        </p:spPr>
        <p:txBody>
          <a:bodyPr lIns="34275" tIns="34275" rIns="34275" bIns="34275" anchor="ctr"/>
          <a:lstStyle/>
          <a:p>
            <a:pPr/>
            <a:r>
              <a:t>Title Text</a:t>
            </a:r>
          </a:p>
        </p:txBody>
      </p:sp>
      <p:sp>
        <p:nvSpPr>
          <p:cNvPr id="135" name="Google Shape;67;p15"/>
          <p:cNvSpPr/>
          <p:nvPr/>
        </p:nvSpPr>
        <p:spPr>
          <a:xfrm>
            <a:off x="497517" y="1342669"/>
            <a:ext cx="8147401" cy="3060302"/>
          </a:xfrm>
          <a:prstGeom prst="roundRect">
            <a:avLst>
              <a:gd name="adj" fmla="val 2634"/>
            </a:avLst>
          </a:prstGeom>
          <a:solidFill>
            <a:schemeClr val="accent3">
              <a:alpha val="74900"/>
            </a:schemeClr>
          </a:solidFill>
          <a:ln w="12700">
            <a:miter lim="400000"/>
          </a:ln>
        </p:spPr>
        <p:txBody>
          <a:bodyPr lIns="0" tIns="0" rIns="0" bIns="0" anchor="ctr"/>
          <a:lstStyle/>
          <a:p>
            <a:pPr algn="ctr"/>
          </a:p>
        </p:txBody>
      </p:sp>
      <p:sp>
        <p:nvSpPr>
          <p:cNvPr id="136" name="Body Level One…"/>
          <p:cNvSpPr txBox="1"/>
          <p:nvPr>
            <p:ph type="body" sz="half" idx="1"/>
          </p:nvPr>
        </p:nvSpPr>
        <p:spPr>
          <a:xfrm>
            <a:off x="514351" y="1402199"/>
            <a:ext cx="3780000" cy="2941201"/>
          </a:xfrm>
          <a:prstGeom prst="rect">
            <a:avLst/>
          </a:prstGeom>
        </p:spPr>
        <p:txBody>
          <a:bodyPr lIns="34275" tIns="34275" rIns="34275" bIns="34275">
            <a:normAutofit fontScale="100000" lnSpcReduction="0"/>
          </a:bodyPr>
          <a:lstStyle>
            <a:lvl1pPr indent="-317500">
              <a:lnSpc>
                <a:spcPct val="100000"/>
              </a:lnSpc>
              <a:spcBef>
                <a:spcPts val="800"/>
              </a:spcBef>
              <a:buChar char="•"/>
            </a:lvl1pPr>
            <a:lvl2pPr>
              <a:lnSpc>
                <a:spcPct val="100000"/>
              </a:lnSpc>
              <a:spcBef>
                <a:spcPts val="800"/>
              </a:spcBef>
              <a:buChar char="•"/>
            </a:lvl2pPr>
            <a:lvl3pPr>
              <a:lnSpc>
                <a:spcPct val="100000"/>
              </a:lnSpc>
              <a:spcBef>
                <a:spcPts val="800"/>
              </a:spcBef>
              <a:buChar char="•"/>
            </a:lvl3pPr>
            <a:lvl4pPr>
              <a:lnSpc>
                <a:spcPct val="100000"/>
              </a:lnSpc>
              <a:spcBef>
                <a:spcPts val="800"/>
              </a:spcBef>
              <a:buChar char="•"/>
            </a:lvl4pPr>
            <a:lvl5pPr>
              <a:lnSpc>
                <a:spcPct val="100000"/>
              </a:lnSpc>
              <a:spcBef>
                <a:spcPts val="800"/>
              </a:spcBef>
              <a:buChar char="•"/>
            </a:lvl5pPr>
          </a:lstStyle>
          <a:p>
            <a:pPr/>
            <a:r>
              <a:t>Body Level One</a:t>
            </a:r>
          </a:p>
          <a:p>
            <a:pPr lvl="1"/>
            <a:r>
              <a:t>Body Level Two</a:t>
            </a:r>
          </a:p>
          <a:p>
            <a:pPr lvl="2"/>
            <a:r>
              <a:t>Body Level Three</a:t>
            </a:r>
          </a:p>
          <a:p>
            <a:pPr lvl="3"/>
            <a:r>
              <a:t>Body Level Four</a:t>
            </a:r>
          </a:p>
          <a:p>
            <a:pPr lvl="4"/>
            <a:r>
              <a:t>Body Level Five</a:t>
            </a:r>
          </a:p>
        </p:txBody>
      </p:sp>
      <p:sp>
        <p:nvSpPr>
          <p:cNvPr id="137" name="Google Shape;69;p15"/>
          <p:cNvSpPr/>
          <p:nvPr/>
        </p:nvSpPr>
        <p:spPr>
          <a:xfrm flipV="1">
            <a:off x="42862" y="747640"/>
            <a:ext cx="2701" cy="368401"/>
          </a:xfrm>
          <a:prstGeom prst="line">
            <a:avLst/>
          </a:prstGeom>
          <a:ln w="127000" cap="sq">
            <a:solidFill>
              <a:schemeClr val="accent3"/>
            </a:solidFill>
            <a:miter lim="8000"/>
          </a:ln>
        </p:spPr>
        <p:txBody>
          <a:bodyPr lIns="0" tIns="0" rIns="0" bIns="0"/>
          <a:lstStyle/>
          <a:p>
            <a:pPr/>
          </a:p>
        </p:txBody>
      </p:sp>
      <p:sp>
        <p:nvSpPr>
          <p:cNvPr id="138" name="Slide Number"/>
          <p:cNvSpPr txBox="1"/>
          <p:nvPr>
            <p:ph type="sldNum" sz="quarter" idx="2"/>
          </p:nvPr>
        </p:nvSpPr>
        <p:spPr>
          <a:xfrm>
            <a:off x="4419600" y="4599637"/>
            <a:ext cx="2133600" cy="33525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lbum Section">
    <p:spTree>
      <p:nvGrpSpPr>
        <p:cNvPr id="1" name=""/>
        <p:cNvGrpSpPr/>
        <p:nvPr/>
      </p:nvGrpSpPr>
      <p:grpSpPr>
        <a:xfrm>
          <a:off x="0" y="0"/>
          <a:ext cx="0" cy="0"/>
          <a:chOff x="0" y="0"/>
          <a:chExt cx="0" cy="0"/>
        </a:xfrm>
      </p:grpSpPr>
      <p:sp>
        <p:nvSpPr>
          <p:cNvPr id="145" name="Title Text"/>
          <p:cNvSpPr txBox="1"/>
          <p:nvPr>
            <p:ph type="title"/>
          </p:nvPr>
        </p:nvSpPr>
        <p:spPr>
          <a:xfrm>
            <a:off x="752855" y="3431285"/>
            <a:ext cx="7781702" cy="740701"/>
          </a:xfrm>
          <a:prstGeom prst="rect">
            <a:avLst/>
          </a:prstGeom>
        </p:spPr>
        <p:txBody>
          <a:bodyPr lIns="0" tIns="0" rIns="0" bIns="0"/>
          <a:lstStyle/>
          <a:p>
            <a:pPr/>
            <a:r>
              <a:t>Title Text</a:t>
            </a:r>
          </a:p>
        </p:txBody>
      </p:sp>
      <p:sp>
        <p:nvSpPr>
          <p:cNvPr id="146" name="Google Shape;72;p16"/>
          <p:cNvSpPr/>
          <p:nvPr>
            <p:ph type="pic" sz="quarter" idx="21"/>
          </p:nvPr>
        </p:nvSpPr>
        <p:spPr>
          <a:xfrm>
            <a:off x="786338" y="1605520"/>
            <a:ext cx="2286001" cy="1714501"/>
          </a:xfrm>
          <a:prstGeom prst="rect">
            <a:avLst/>
          </a:prstGeom>
          <a:ln w="38100" cap="sq">
            <a:solidFill>
              <a:srgbClr val="00517C"/>
            </a:solidFill>
            <a:miter lim="800000"/>
          </a:ln>
          <a:effectLst>
            <a:outerShdw sx="100000" sy="100000" kx="0" ky="0" algn="b" rotWithShape="0" blurRad="50800" dist="50800" dir="2700000">
              <a:srgbClr val="000000">
                <a:alpha val="49410"/>
              </a:srgbClr>
            </a:outerShdw>
          </a:effectLst>
        </p:spPr>
        <p:txBody>
          <a:bodyPr lIns="91439" tIns="45719" rIns="91439" bIns="45719"/>
          <a:lstStyle/>
          <a:p>
            <a:pPr/>
          </a:p>
        </p:txBody>
      </p:sp>
      <p:sp>
        <p:nvSpPr>
          <p:cNvPr id="147" name="Google Shape;73;p16"/>
          <p:cNvSpPr/>
          <p:nvPr>
            <p:ph type="pic" sz="quarter" idx="22"/>
          </p:nvPr>
        </p:nvSpPr>
        <p:spPr>
          <a:xfrm>
            <a:off x="3474604" y="1605520"/>
            <a:ext cx="2286001" cy="1714501"/>
          </a:xfrm>
          <a:prstGeom prst="rect">
            <a:avLst/>
          </a:prstGeom>
          <a:ln w="38100" cap="sq">
            <a:solidFill>
              <a:srgbClr val="00517C"/>
            </a:solidFill>
            <a:miter lim="800000"/>
          </a:ln>
          <a:effectLst>
            <a:outerShdw sx="100000" sy="100000" kx="0" ky="0" algn="b" rotWithShape="0" blurRad="50800" dist="50800" dir="2700000">
              <a:srgbClr val="000000">
                <a:alpha val="49410"/>
              </a:srgbClr>
            </a:outerShdw>
          </a:effectLst>
        </p:spPr>
        <p:txBody>
          <a:bodyPr lIns="91439" tIns="45719" rIns="91439" bIns="45719"/>
          <a:lstStyle/>
          <a:p>
            <a:pPr/>
          </a:p>
        </p:txBody>
      </p:sp>
      <p:sp>
        <p:nvSpPr>
          <p:cNvPr id="148" name="Google Shape;74;p16"/>
          <p:cNvSpPr/>
          <p:nvPr>
            <p:ph type="pic" sz="quarter" idx="23"/>
          </p:nvPr>
        </p:nvSpPr>
        <p:spPr>
          <a:xfrm>
            <a:off x="6162869" y="1605520"/>
            <a:ext cx="2286001" cy="1714501"/>
          </a:xfrm>
          <a:prstGeom prst="rect">
            <a:avLst/>
          </a:prstGeom>
          <a:ln w="38100" cap="sq">
            <a:solidFill>
              <a:srgbClr val="00517C"/>
            </a:solidFill>
            <a:miter lim="800000"/>
          </a:ln>
          <a:effectLst>
            <a:outerShdw sx="100000" sy="100000" kx="0" ky="0" algn="b" rotWithShape="0" blurRad="50800" dist="50800" dir="2700000">
              <a:srgbClr val="000000">
                <a:alpha val="49410"/>
              </a:srgbClr>
            </a:outerShdw>
          </a:effectLst>
        </p:spPr>
        <p:txBody>
          <a:bodyPr lIns="91439" tIns="45719" rIns="91439" bIns="45719"/>
          <a:lstStyle/>
          <a:p>
            <a:pPr/>
          </a:p>
        </p:txBody>
      </p:sp>
      <p:sp>
        <p:nvSpPr>
          <p:cNvPr id="149" name="Body Level One…"/>
          <p:cNvSpPr txBox="1"/>
          <p:nvPr>
            <p:ph type="body" sz="quarter" idx="1"/>
          </p:nvPr>
        </p:nvSpPr>
        <p:spPr>
          <a:xfrm>
            <a:off x="752669" y="4200525"/>
            <a:ext cx="7772401" cy="628501"/>
          </a:xfrm>
          <a:prstGeom prst="rect">
            <a:avLst/>
          </a:prstGeom>
        </p:spPr>
        <p:txBody>
          <a:bodyPr lIns="0" tIns="0" rIns="0" bIns="0" anchor="ctr">
            <a:normAutofit fontScale="100000" lnSpcReduction="0"/>
          </a:bodyPr>
          <a:lstStyle>
            <a:lvl1pPr marL="228600" indent="0">
              <a:lnSpc>
                <a:spcPct val="100000"/>
              </a:lnSpc>
              <a:buClrTx/>
              <a:buSzTx/>
              <a:buFontTx/>
              <a:buNone/>
              <a:defRPr sz="1400"/>
            </a:lvl1pPr>
            <a:lvl2pPr marL="914400" indent="-317500">
              <a:lnSpc>
                <a:spcPct val="100000"/>
              </a:lnSpc>
              <a:buClrTx/>
              <a:buSzPts val="1400"/>
              <a:buFontTx/>
              <a:buChar char="•"/>
              <a:defRPr sz="1400"/>
            </a:lvl2pPr>
            <a:lvl3pPr marL="1371600" indent="-317500">
              <a:lnSpc>
                <a:spcPct val="100000"/>
              </a:lnSpc>
              <a:buClrTx/>
              <a:buSzPts val="1400"/>
              <a:buFontTx/>
              <a:buChar char="•"/>
              <a:defRPr sz="1400"/>
            </a:lvl3pPr>
            <a:lvl4pPr marL="1828800" indent="-317500">
              <a:lnSpc>
                <a:spcPct val="100000"/>
              </a:lnSpc>
              <a:buClrTx/>
              <a:buSzPts val="1400"/>
              <a:buFontTx/>
              <a:buChar char="•"/>
              <a:defRPr sz="1400"/>
            </a:lvl4pPr>
            <a:lvl5pPr marL="2286000" indent="-317500">
              <a:lnSpc>
                <a:spcPct val="100000"/>
              </a:lnSpc>
              <a:buClrTx/>
              <a:buSzPts val="1400"/>
              <a:buFontTx/>
              <a:buChar char="•"/>
              <a:defRPr sz="1400"/>
            </a:lvl5pPr>
          </a:lstStyle>
          <a:p>
            <a:pPr/>
            <a:r>
              <a:t>Body Level One</a:t>
            </a:r>
          </a:p>
          <a:p>
            <a:pPr lvl="1"/>
            <a:r>
              <a:t>Body Level Two</a:t>
            </a:r>
          </a:p>
          <a:p>
            <a:pPr lvl="2"/>
            <a:r>
              <a:t>Body Level Three</a:t>
            </a:r>
          </a:p>
          <a:p>
            <a:pPr lvl="3"/>
            <a:r>
              <a:t>Body Level Four</a:t>
            </a:r>
          </a:p>
          <a:p>
            <a:pPr lvl="4"/>
            <a:r>
              <a:t>Body Level Five</a:t>
            </a:r>
          </a:p>
        </p:txBody>
      </p:sp>
      <p:sp>
        <p:nvSpPr>
          <p:cNvPr id="150" name="Slide Number"/>
          <p:cNvSpPr txBox="1"/>
          <p:nvPr>
            <p:ph type="sldNum" sz="quarter" idx="2"/>
          </p:nvPr>
        </p:nvSpPr>
        <p:spPr>
          <a:xfrm>
            <a:off x="8449594" y="4446755"/>
            <a:ext cx="195551" cy="195551"/>
          </a:xfrm>
          <a:prstGeom prst="rect">
            <a:avLst/>
          </a:prstGeom>
        </p:spPr>
        <p:txBody>
          <a:bodyPr lIns="34275" tIns="34275" rIns="34275" bIns="34275"/>
          <a:lstStyle>
            <a:lvl1pPr>
              <a:defRPr sz="900">
                <a:solidFill>
                  <a:srgbClr val="CFD8DC"/>
                </a:solidFill>
                <a:latin typeface="Corbel"/>
                <a:ea typeface="Corbel"/>
                <a:cs typeface="Corbel"/>
                <a:sym typeface="Corbe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spTree>
      <p:nvGrpSpPr>
        <p:cNvPr id="1" name=""/>
        <p:cNvGrpSpPr/>
        <p:nvPr/>
      </p:nvGrpSpPr>
      <p:grpSpPr>
        <a:xfrm>
          <a:off x="0" y="0"/>
          <a:ext cx="0" cy="0"/>
          <a:chOff x="0" y="0"/>
          <a:chExt cx="0" cy="0"/>
        </a:xfrm>
      </p:grpSpPr>
      <p:sp>
        <p:nvSpPr>
          <p:cNvPr id="23" name="Google Shape;17;p3"/>
          <p:cNvSpPr/>
          <p:nvPr/>
        </p:nvSpPr>
        <p:spPr>
          <a:xfrm>
            <a:off x="4359602" y="2817464"/>
            <a:ext cx="424801" cy="1"/>
          </a:xfrm>
          <a:prstGeom prst="line">
            <a:avLst/>
          </a:prstGeom>
          <a:ln w="38100">
            <a:solidFill>
              <a:schemeClr val="accent4"/>
            </a:solidFill>
          </a:ln>
        </p:spPr>
        <p:txBody>
          <a:bodyPr lIns="0" tIns="0" rIns="0" bIns="0"/>
          <a:lstStyle/>
          <a:p>
            <a:pPr/>
          </a:p>
        </p:txBody>
      </p:sp>
      <p:sp>
        <p:nvSpPr>
          <p:cNvPr id="24" name="Title Text"/>
          <p:cNvSpPr txBox="1"/>
          <p:nvPr>
            <p:ph type="title"/>
          </p:nvPr>
        </p:nvSpPr>
        <p:spPr>
          <a:xfrm>
            <a:off x="480750" y="1764950"/>
            <a:ext cx="8222100" cy="907501"/>
          </a:xfrm>
          <a:prstGeom prst="rect">
            <a:avLst/>
          </a:prstGeom>
        </p:spPr>
        <p:txBody>
          <a:bodyPr/>
          <a:lstStyle>
            <a:lvl1pPr algn="ctr">
              <a:defRPr sz="4800"/>
            </a:lvl1pPr>
          </a:lstStyle>
          <a:p>
            <a:pPr/>
            <a:r>
              <a:t>Title Text</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32" name="Google Shape;21;p4"/>
          <p:cNvSpPr/>
          <p:nvPr/>
        </p:nvSpPr>
        <p:spPr>
          <a:xfrm>
            <a:off x="492563" y="1260284"/>
            <a:ext cx="424801" cy="1"/>
          </a:xfrm>
          <a:prstGeom prst="line">
            <a:avLst/>
          </a:prstGeom>
          <a:ln w="38100">
            <a:solidFill>
              <a:schemeClr val="accent4"/>
            </a:solidFill>
          </a:ln>
        </p:spPr>
        <p:txBody>
          <a:bodyPr lIns="0" tIns="0" rIns="0" bIns="0"/>
          <a:lstStyle/>
          <a:p>
            <a:pPr/>
          </a:p>
        </p:txBody>
      </p:sp>
      <p:sp>
        <p:nvSpPr>
          <p:cNvPr id="33" name="Title Text"/>
          <p:cNvSpPr txBox="1"/>
          <p:nvPr>
            <p:ph type="title"/>
          </p:nvPr>
        </p:nvSpPr>
        <p:spPr>
          <a:prstGeom prst="rect">
            <a:avLst/>
          </a:prstGeom>
        </p:spPr>
        <p:txBody>
          <a:bodyPr/>
          <a:lstStyle/>
          <a:p>
            <a:pPr/>
            <a:r>
              <a:t>Title Text</a:t>
            </a:r>
          </a:p>
        </p:txBody>
      </p:sp>
      <p:sp>
        <p:nvSpPr>
          <p:cNvPr id="34" name="Body Level One…"/>
          <p:cNvSpPr txBox="1"/>
          <p:nvPr>
            <p:ph type="body" idx="1"/>
          </p:nvPr>
        </p:nvSpPr>
        <p:spPr>
          <a:xfrm>
            <a:off x="387899" y="1489823"/>
            <a:ext cx="8368202" cy="3078902"/>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TWO_COLUMNS">
    <p:spTree>
      <p:nvGrpSpPr>
        <p:cNvPr id="1" name=""/>
        <p:cNvGrpSpPr/>
        <p:nvPr/>
      </p:nvGrpSpPr>
      <p:grpSpPr>
        <a:xfrm>
          <a:off x="0" y="0"/>
          <a:ext cx="0" cy="0"/>
          <a:chOff x="0" y="0"/>
          <a:chExt cx="0" cy="0"/>
        </a:xfrm>
      </p:grpSpPr>
      <p:sp>
        <p:nvSpPr>
          <p:cNvPr id="42" name="Google Shape;26;p5"/>
          <p:cNvSpPr/>
          <p:nvPr/>
        </p:nvSpPr>
        <p:spPr>
          <a:xfrm>
            <a:off x="492563" y="1260284"/>
            <a:ext cx="424801" cy="1"/>
          </a:xfrm>
          <a:prstGeom prst="line">
            <a:avLst/>
          </a:prstGeom>
          <a:ln w="38100">
            <a:solidFill>
              <a:schemeClr val="accent4"/>
            </a:solidFill>
          </a:ln>
        </p:spPr>
        <p:txBody>
          <a:bodyPr lIns="0" tIns="0" rIns="0" bIns="0"/>
          <a:lstStyle/>
          <a:p>
            <a:pPr/>
          </a:p>
        </p:txBody>
      </p:sp>
      <p:sp>
        <p:nvSpPr>
          <p:cNvPr id="43" name="Title Text"/>
          <p:cNvSpPr txBox="1"/>
          <p:nvPr>
            <p:ph type="title"/>
          </p:nvPr>
        </p:nvSpPr>
        <p:spPr>
          <a:prstGeom prst="rect">
            <a:avLst/>
          </a:prstGeom>
        </p:spPr>
        <p:txBody>
          <a:bodyPr/>
          <a:lstStyle/>
          <a:p>
            <a:pPr/>
            <a:r>
              <a:t>Title Text</a:t>
            </a:r>
          </a:p>
        </p:txBody>
      </p:sp>
      <p:sp>
        <p:nvSpPr>
          <p:cNvPr id="44" name="Body Level One…"/>
          <p:cNvSpPr txBox="1"/>
          <p:nvPr>
            <p:ph type="body" sz="half" idx="1"/>
          </p:nvPr>
        </p:nvSpPr>
        <p:spPr>
          <a:xfrm>
            <a:off x="387899" y="1489824"/>
            <a:ext cx="3999902" cy="3078902"/>
          </a:xfrm>
          <a:prstGeom prst="rect">
            <a:avLst/>
          </a:prstGeom>
        </p:spPr>
        <p:txBody>
          <a:bodyPr>
            <a:normAutofit fontScale="100000" lnSpcReduction="0"/>
          </a:bodyPr>
          <a:lstStyle>
            <a:lvl1pPr indent="-317500">
              <a:buSzPts val="1400"/>
              <a:defRPr sz="1400"/>
            </a:lvl1pPr>
            <a:lvl2pPr marL="965200" indent="-355600">
              <a:buSzPts val="1400"/>
              <a:defRPr sz="1400"/>
            </a:lvl2pPr>
            <a:lvl3pPr marL="1422400" indent="-355600">
              <a:buSzPts val="1400"/>
              <a:defRPr sz="1400"/>
            </a:lvl3pPr>
            <a:lvl4pPr marL="1879600" indent="-355600">
              <a:buSzPts val="1400"/>
              <a:defRPr sz="1400"/>
            </a:lvl4pPr>
            <a:lvl5pPr marL="2336800" indent="-355600">
              <a:buSzPts val="1400"/>
              <a:defRPr sz="1400"/>
            </a:lvl5pPr>
          </a:lstStyle>
          <a:p>
            <a:pPr/>
            <a:r>
              <a:t>Body Level One</a:t>
            </a:r>
          </a:p>
          <a:p>
            <a:pPr lvl="1"/>
            <a:r>
              <a:t>Body Level Two</a:t>
            </a:r>
          </a:p>
          <a:p>
            <a:pPr lvl="2"/>
            <a:r>
              <a:t>Body Level Three</a:t>
            </a:r>
          </a:p>
          <a:p>
            <a:pPr lvl="3"/>
            <a:r>
              <a:t>Body Level Four</a:t>
            </a:r>
          </a:p>
          <a:p>
            <a:pPr lvl="4"/>
            <a:r>
              <a:t>Body Level Five</a:t>
            </a:r>
          </a:p>
        </p:txBody>
      </p:sp>
      <p:sp>
        <p:nvSpPr>
          <p:cNvPr id="45" name="Google Shape;29;p5"/>
          <p:cNvSpPr txBox="1"/>
          <p:nvPr>
            <p:ph type="body" sz="half" idx="21"/>
          </p:nvPr>
        </p:nvSpPr>
        <p:spPr>
          <a:xfrm>
            <a:off x="4756199" y="1489824"/>
            <a:ext cx="3999902" cy="3078901"/>
          </a:xfrm>
          <a:prstGeom prst="rect">
            <a:avLst/>
          </a:prstGeom>
        </p:spPr>
        <p:txBody>
          <a:bodyPr>
            <a:normAutofit fontScale="100000" lnSpcReduction="0"/>
          </a:bodyPr>
          <a:lstStyle/>
          <a:p>
            <a:pPr indent="-317500">
              <a:buSzPts val="1400"/>
              <a:defRPr sz="1400"/>
            </a:pPr>
          </a:p>
        </p:txBody>
      </p:sp>
      <p:sp>
        <p:nvSpPr>
          <p:cNvPr id="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53" name="Title Text"/>
          <p:cNvSpPr txBox="1"/>
          <p:nvPr>
            <p:ph type="title"/>
          </p:nvPr>
        </p:nvSpPr>
        <p:spPr>
          <a:prstGeom prst="rect">
            <a:avLst/>
          </a:prstGeom>
        </p:spPr>
        <p:txBody>
          <a:bodyPr/>
          <a:lstStyle/>
          <a:p>
            <a:pPr/>
            <a:r>
              <a:t>Title Text</a:t>
            </a:r>
          </a:p>
        </p:txBody>
      </p:sp>
      <p:sp>
        <p:nvSpPr>
          <p:cNvPr id="5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NE_COLUMN_TEXT">
    <p:spTree>
      <p:nvGrpSpPr>
        <p:cNvPr id="1" name=""/>
        <p:cNvGrpSpPr/>
        <p:nvPr/>
      </p:nvGrpSpPr>
      <p:grpSpPr>
        <a:xfrm>
          <a:off x="0" y="0"/>
          <a:ext cx="0" cy="0"/>
          <a:chOff x="0" y="0"/>
          <a:chExt cx="0" cy="0"/>
        </a:xfrm>
      </p:grpSpPr>
      <p:sp>
        <p:nvSpPr>
          <p:cNvPr id="61" name="Google Shape;35;p7"/>
          <p:cNvSpPr/>
          <p:nvPr/>
        </p:nvSpPr>
        <p:spPr>
          <a:xfrm>
            <a:off x="489218" y="1412276"/>
            <a:ext cx="331501" cy="1"/>
          </a:xfrm>
          <a:prstGeom prst="line">
            <a:avLst/>
          </a:prstGeom>
          <a:ln w="38100">
            <a:solidFill>
              <a:schemeClr val="accent4"/>
            </a:solidFill>
          </a:ln>
        </p:spPr>
        <p:txBody>
          <a:bodyPr lIns="0" tIns="0" rIns="0" bIns="0"/>
          <a:lstStyle/>
          <a:p>
            <a:pPr/>
          </a:p>
        </p:txBody>
      </p:sp>
      <p:sp>
        <p:nvSpPr>
          <p:cNvPr id="62" name="Title Text"/>
          <p:cNvSpPr txBox="1"/>
          <p:nvPr>
            <p:ph type="title"/>
          </p:nvPr>
        </p:nvSpPr>
        <p:spPr>
          <a:xfrm>
            <a:off x="387899" y="555600"/>
            <a:ext cx="2808001" cy="755700"/>
          </a:xfrm>
          <a:prstGeom prst="rect">
            <a:avLst/>
          </a:prstGeom>
        </p:spPr>
        <p:txBody>
          <a:bodyPr/>
          <a:lstStyle>
            <a:lvl1pPr>
              <a:defRPr sz="2400"/>
            </a:lvl1pPr>
          </a:lstStyle>
          <a:p>
            <a:pPr/>
            <a:r>
              <a:t>Title Text</a:t>
            </a:r>
          </a:p>
        </p:txBody>
      </p:sp>
      <p:sp>
        <p:nvSpPr>
          <p:cNvPr id="63" name="Body Level One…"/>
          <p:cNvSpPr txBox="1"/>
          <p:nvPr>
            <p:ph type="body" sz="quarter" idx="1"/>
          </p:nvPr>
        </p:nvSpPr>
        <p:spPr>
          <a:xfrm>
            <a:off x="387899" y="1594024"/>
            <a:ext cx="2808001" cy="2681101"/>
          </a:xfrm>
          <a:prstGeom prst="rect">
            <a:avLst/>
          </a:prstGeom>
        </p:spPr>
        <p:txBody>
          <a:bodyPr>
            <a:normAutofit fontScale="100000" lnSpcReduction="0"/>
          </a:bodyPr>
          <a:lstStyle>
            <a:lvl1pPr indent="-304800">
              <a:buSzPts val="1200"/>
              <a:defRPr sz="1200"/>
            </a:lvl1pPr>
            <a:lvl2pPr marL="914400" indent="-304800">
              <a:buSzPts val="1200"/>
              <a:defRPr sz="1200"/>
            </a:lvl2pPr>
            <a:lvl3pPr marL="1371600" indent="-304800">
              <a:buSzPts val="1200"/>
              <a:defRPr sz="1200"/>
            </a:lvl3pPr>
            <a:lvl4pPr marL="1828800" indent="-304800">
              <a:buSzPts val="1200"/>
              <a:defRPr sz="1200"/>
            </a:lvl4pPr>
            <a:lvl5pPr marL="2286000" indent="-304800">
              <a:buSzPts val="1200"/>
              <a:defRPr sz="1200"/>
            </a:lvl5pPr>
          </a:lstStyle>
          <a:p>
            <a:pPr/>
            <a:r>
              <a:t>Body Level One</a:t>
            </a:r>
          </a:p>
          <a:p>
            <a:pPr lvl="1"/>
            <a:r>
              <a:t>Body Level Two</a:t>
            </a:r>
          </a:p>
          <a:p>
            <a:pPr lvl="2"/>
            <a:r>
              <a:t>Body Level Three</a:t>
            </a:r>
          </a:p>
          <a:p>
            <a:pPr lvl="3"/>
            <a:r>
              <a:t>Body Level Four</a:t>
            </a:r>
          </a:p>
          <a:p>
            <a:pPr lvl="4"/>
            <a:r>
              <a:t>Body Level Five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IN_POINT">
    <p:spTree>
      <p:nvGrpSpPr>
        <p:cNvPr id="1" name=""/>
        <p:cNvGrpSpPr/>
        <p:nvPr/>
      </p:nvGrpSpPr>
      <p:grpSpPr>
        <a:xfrm>
          <a:off x="0" y="0"/>
          <a:ext cx="0" cy="0"/>
          <a:chOff x="0" y="0"/>
          <a:chExt cx="0" cy="0"/>
        </a:xfrm>
      </p:grpSpPr>
      <p:sp>
        <p:nvSpPr>
          <p:cNvPr id="71" name="Title Text"/>
          <p:cNvSpPr txBox="1"/>
          <p:nvPr>
            <p:ph type="title"/>
          </p:nvPr>
        </p:nvSpPr>
        <p:spPr>
          <a:xfrm>
            <a:off x="490250" y="526349"/>
            <a:ext cx="5618701" cy="4090801"/>
          </a:xfrm>
          <a:prstGeom prst="rect">
            <a:avLst/>
          </a:prstGeom>
        </p:spPr>
        <p:txBody>
          <a:bodyPr anchor="ctr"/>
          <a:lstStyle>
            <a:lvl1pPr>
              <a:defRPr sz="4800"/>
            </a:lvl1pPr>
          </a:lstStyle>
          <a:p>
            <a:pPr/>
            <a:r>
              <a:t>Title Text</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TITLE_AND_DESCRIPTION">
    <p:spTree>
      <p:nvGrpSpPr>
        <p:cNvPr id="1" name=""/>
        <p:cNvGrpSpPr/>
        <p:nvPr/>
      </p:nvGrpSpPr>
      <p:grpSpPr>
        <a:xfrm>
          <a:off x="0" y="0"/>
          <a:ext cx="0" cy="0"/>
          <a:chOff x="0" y="0"/>
          <a:chExt cx="0" cy="0"/>
        </a:xfrm>
      </p:grpSpPr>
      <p:sp>
        <p:nvSpPr>
          <p:cNvPr id="79" name="Google Shape;43;p9"/>
          <p:cNvSpPr/>
          <p:nvPr/>
        </p:nvSpPr>
        <p:spPr>
          <a:xfrm>
            <a:off x="4572000" y="-75"/>
            <a:ext cx="4572000" cy="5143501"/>
          </a:xfrm>
          <a:prstGeom prst="rect">
            <a:avLst/>
          </a:prstGeom>
          <a:solidFill>
            <a:srgbClr val="004065"/>
          </a:solidFill>
          <a:ln w="12700">
            <a:miter lim="400000"/>
          </a:ln>
        </p:spPr>
        <p:txBody>
          <a:bodyPr lIns="0" tIns="0" rIns="0" bIns="0" anchor="ctr"/>
          <a:lstStyle/>
          <a:p>
            <a:pPr>
              <a:defRPr>
                <a:solidFill>
                  <a:srgbClr val="000000"/>
                </a:solidFill>
              </a:defRPr>
            </a:pPr>
          </a:p>
        </p:txBody>
      </p:sp>
      <p:sp>
        <p:nvSpPr>
          <p:cNvPr id="80" name="Google Shape;44;p9"/>
          <p:cNvSpPr/>
          <p:nvPr/>
        </p:nvSpPr>
        <p:spPr>
          <a:xfrm>
            <a:off x="5029675" y="4495503"/>
            <a:ext cx="540901" cy="1"/>
          </a:xfrm>
          <a:prstGeom prst="line">
            <a:avLst/>
          </a:prstGeom>
          <a:ln w="38100">
            <a:solidFill>
              <a:schemeClr val="accent5"/>
            </a:solidFill>
          </a:ln>
        </p:spPr>
        <p:txBody>
          <a:bodyPr lIns="0" tIns="0" rIns="0" bIns="0"/>
          <a:lstStyle/>
          <a:p>
            <a:pPr/>
          </a:p>
        </p:txBody>
      </p:sp>
      <p:sp>
        <p:nvSpPr>
          <p:cNvPr id="81" name="Title Text"/>
          <p:cNvSpPr txBox="1"/>
          <p:nvPr>
            <p:ph type="title"/>
          </p:nvPr>
        </p:nvSpPr>
        <p:spPr>
          <a:xfrm>
            <a:off x="265500" y="1209075"/>
            <a:ext cx="4045200" cy="1506301"/>
          </a:xfrm>
          <a:prstGeom prst="rect">
            <a:avLst/>
          </a:prstGeom>
        </p:spPr>
        <p:txBody>
          <a:bodyPr/>
          <a:lstStyle>
            <a:lvl1pPr algn="ctr">
              <a:defRPr sz="3800"/>
            </a:lvl1pPr>
          </a:lstStyle>
          <a:p>
            <a:pPr/>
            <a:r>
              <a:t>Title Text</a:t>
            </a:r>
          </a:p>
        </p:txBody>
      </p:sp>
      <p:sp>
        <p:nvSpPr>
          <p:cNvPr id="82" name="Body Level One…"/>
          <p:cNvSpPr txBox="1"/>
          <p:nvPr>
            <p:ph type="body" sz="quarter" idx="1"/>
          </p:nvPr>
        </p:nvSpPr>
        <p:spPr>
          <a:xfrm>
            <a:off x="265500" y="2769000"/>
            <a:ext cx="4045200" cy="1345501"/>
          </a:xfrm>
          <a:prstGeom prst="rect">
            <a:avLst/>
          </a:prstGeom>
        </p:spPr>
        <p:txBody>
          <a:bodyPr>
            <a:normAutofit fontScale="100000" lnSpcReduction="0"/>
          </a:bodyPr>
          <a:lstStyle>
            <a:lvl1pPr marL="342900" indent="-228600" algn="ctr">
              <a:lnSpc>
                <a:spcPct val="100000"/>
              </a:lnSpc>
              <a:buClrTx/>
              <a:buSzTx/>
              <a:buFontTx/>
              <a:buNone/>
              <a:defRPr sz="2100">
                <a:solidFill>
                  <a:schemeClr val="accent5"/>
                </a:solidFill>
              </a:defRPr>
            </a:lvl1pPr>
            <a:lvl2pPr marL="342900" indent="254000" algn="ctr">
              <a:lnSpc>
                <a:spcPct val="100000"/>
              </a:lnSpc>
              <a:buClrTx/>
              <a:buSzTx/>
              <a:buFontTx/>
              <a:buNone/>
              <a:defRPr sz="2100">
                <a:solidFill>
                  <a:schemeClr val="accent5"/>
                </a:solidFill>
              </a:defRPr>
            </a:lvl2pPr>
            <a:lvl3pPr marL="342900" indent="711200" algn="ctr">
              <a:lnSpc>
                <a:spcPct val="100000"/>
              </a:lnSpc>
              <a:buClrTx/>
              <a:buSzTx/>
              <a:buFontTx/>
              <a:buNone/>
              <a:defRPr sz="2100">
                <a:solidFill>
                  <a:schemeClr val="accent5"/>
                </a:solidFill>
              </a:defRPr>
            </a:lvl3pPr>
            <a:lvl4pPr marL="342900" indent="1168400" algn="ctr">
              <a:lnSpc>
                <a:spcPct val="100000"/>
              </a:lnSpc>
              <a:buClrTx/>
              <a:buSzTx/>
              <a:buFontTx/>
              <a:buNone/>
              <a:defRPr sz="2100">
                <a:solidFill>
                  <a:schemeClr val="accent5"/>
                </a:solidFill>
              </a:defRPr>
            </a:lvl4pPr>
            <a:lvl5pPr marL="342900" indent="1625600" algn="ctr">
              <a:lnSpc>
                <a:spcPct val="100000"/>
              </a:lnSpc>
              <a:buClrTx/>
              <a:buSzTx/>
              <a:buFontTx/>
              <a:buNone/>
              <a:defRPr sz="2100">
                <a:solidFill>
                  <a:schemeClr val="accent5"/>
                </a:solidFill>
              </a:defRPr>
            </a:lvl5pPr>
          </a:lstStyle>
          <a:p>
            <a:pPr/>
            <a:r>
              <a:t>Body Level One</a:t>
            </a:r>
          </a:p>
          <a:p>
            <a:pPr lvl="1"/>
            <a:r>
              <a:t>Body Level Two</a:t>
            </a:r>
          </a:p>
          <a:p>
            <a:pPr lvl="2"/>
            <a:r>
              <a:t>Body Level Three</a:t>
            </a:r>
          </a:p>
          <a:p>
            <a:pPr lvl="3"/>
            <a:r>
              <a:t>Body Level Four</a:t>
            </a:r>
          </a:p>
          <a:p>
            <a:pPr lvl="4"/>
            <a:r>
              <a:t>Body Level Five</a:t>
            </a:r>
          </a:p>
        </p:txBody>
      </p:sp>
      <p:sp>
        <p:nvSpPr>
          <p:cNvPr id="83" name="Google Shape;47;p9"/>
          <p:cNvSpPr txBox="1"/>
          <p:nvPr>
            <p:ph type="body" sz="half" idx="21"/>
          </p:nvPr>
        </p:nvSpPr>
        <p:spPr>
          <a:xfrm>
            <a:off x="4939500" y="724199"/>
            <a:ext cx="3837000" cy="3695101"/>
          </a:xfrm>
          <a:prstGeom prst="rect">
            <a:avLst/>
          </a:prstGeom>
        </p:spPr>
        <p:txBody>
          <a:bodyPr anchor="ctr">
            <a:normAutofit fontScale="100000" lnSpcReduction="0"/>
          </a:bodyPr>
          <a:lstStyle/>
          <a:p>
            <a:pP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_ONLY">
    <p:spTree>
      <p:nvGrpSpPr>
        <p:cNvPr id="1" name=""/>
        <p:cNvGrpSpPr/>
        <p:nvPr/>
      </p:nvGrpSpPr>
      <p:grpSpPr>
        <a:xfrm>
          <a:off x="0" y="0"/>
          <a:ext cx="0" cy="0"/>
          <a:chOff x="0" y="0"/>
          <a:chExt cx="0" cy="0"/>
        </a:xfrm>
      </p:grpSpPr>
      <p:sp>
        <p:nvSpPr>
          <p:cNvPr id="91" name="Body Level One…"/>
          <p:cNvSpPr txBox="1"/>
          <p:nvPr>
            <p:ph type="body" sz="quarter" idx="1"/>
          </p:nvPr>
        </p:nvSpPr>
        <p:spPr>
          <a:xfrm>
            <a:off x="319499" y="4233724"/>
            <a:ext cx="5998802" cy="598801"/>
          </a:xfrm>
          <a:prstGeom prst="rect">
            <a:avLst/>
          </a:prstGeom>
        </p:spPr>
        <p:txBody>
          <a:bodyPr anchor="ctr">
            <a:normAutofit fontScale="100000" lnSpcReduction="0"/>
          </a:bodyPr>
          <a:lstStyle>
            <a:lvl1pPr marL="228600" indent="0">
              <a:lnSpc>
                <a:spcPct val="100000"/>
              </a:lnSpc>
              <a:buClrTx/>
              <a:buSzTx/>
              <a:buFontTx/>
              <a:buNone/>
              <a:defRPr>
                <a:latin typeface="Roboto Slab"/>
                <a:ea typeface="Roboto Slab"/>
                <a:cs typeface="Roboto Slab"/>
                <a:sym typeface="Roboto Slab"/>
              </a:defRPr>
            </a:lvl1pPr>
            <a:lvl2pPr>
              <a:lnSpc>
                <a:spcPct val="100000"/>
              </a:lnSpc>
              <a:buClrTx/>
              <a:buFontTx/>
              <a:defRPr>
                <a:latin typeface="Roboto Slab"/>
                <a:ea typeface="Roboto Slab"/>
                <a:cs typeface="Roboto Slab"/>
                <a:sym typeface="Roboto Slab"/>
              </a:defRPr>
            </a:lvl2pPr>
            <a:lvl3pPr>
              <a:lnSpc>
                <a:spcPct val="100000"/>
              </a:lnSpc>
              <a:buClrTx/>
              <a:buFontTx/>
              <a:defRPr>
                <a:latin typeface="Roboto Slab"/>
                <a:ea typeface="Roboto Slab"/>
                <a:cs typeface="Roboto Slab"/>
                <a:sym typeface="Roboto Slab"/>
              </a:defRPr>
            </a:lvl3pPr>
            <a:lvl4pPr>
              <a:lnSpc>
                <a:spcPct val="100000"/>
              </a:lnSpc>
              <a:buClrTx/>
              <a:buFontTx/>
              <a:defRPr>
                <a:latin typeface="Roboto Slab"/>
                <a:ea typeface="Roboto Slab"/>
                <a:cs typeface="Roboto Slab"/>
                <a:sym typeface="Roboto Slab"/>
              </a:defRPr>
            </a:lvl4pPr>
            <a:lvl5pPr>
              <a:lnSpc>
                <a:spcPct val="100000"/>
              </a:lnSpc>
              <a:buClrTx/>
              <a:buFontTx/>
              <a:defRPr>
                <a:latin typeface="Roboto Slab"/>
                <a:ea typeface="Roboto Slab"/>
                <a:cs typeface="Roboto Slab"/>
                <a:sym typeface="Roboto Slab"/>
              </a:defRPr>
            </a:lvl5pPr>
          </a:lstStyle>
          <a:p>
            <a:pPr/>
            <a:r>
              <a:t>Body Level One</a:t>
            </a:r>
          </a:p>
          <a:p>
            <a:pPr lvl="1"/>
            <a:r>
              <a:t>Body Level Two</a:t>
            </a:r>
          </a:p>
          <a:p>
            <a:pPr lvl="2"/>
            <a:r>
              <a:t>Body Level Three</a:t>
            </a:r>
          </a:p>
          <a:p>
            <a:pPr lvl="3"/>
            <a:r>
              <a:t>Body Level Four</a:t>
            </a:r>
          </a:p>
          <a:p>
            <a:pPr lvl="4"/>
            <a:r>
              <a:t>Body Level Five</a:t>
            </a: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517C"/>
        </a:solidFill>
      </p:bgPr>
    </p:bg>
    <p:spTree>
      <p:nvGrpSpPr>
        <p:cNvPr id="1" name=""/>
        <p:cNvGrpSpPr/>
        <p:nvPr/>
      </p:nvGrpSpPr>
      <p:grpSpPr>
        <a:xfrm>
          <a:off x="0" y="0"/>
          <a:ext cx="0" cy="0"/>
          <a:chOff x="0" y="0"/>
          <a:chExt cx="0" cy="0"/>
        </a:xfrm>
      </p:grpSpPr>
      <p:sp>
        <p:nvSpPr>
          <p:cNvPr id="2" name="Title Text"/>
          <p:cNvSpPr txBox="1"/>
          <p:nvPr>
            <p:ph type="title"/>
          </p:nvPr>
        </p:nvSpPr>
        <p:spPr>
          <a:xfrm>
            <a:off x="387899" y="458024"/>
            <a:ext cx="8368202" cy="6861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p>
            <a:pPr/>
            <a:r>
              <a:t>Title Text</a:t>
            </a:r>
          </a:p>
        </p:txBody>
      </p:sp>
      <p:sp>
        <p:nvSpPr>
          <p:cNvPr id="3" name="Body Level One…"/>
          <p:cNvSpPr txBox="1"/>
          <p:nvPr>
            <p:ph type="body" idx="1"/>
          </p:nvPr>
        </p:nvSpPr>
        <p:spPr>
          <a:xfrm>
            <a:off x="457200" y="1200150"/>
            <a:ext cx="8229600" cy="394335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684345" y="4692391"/>
            <a:ext cx="336814" cy="335251"/>
          </a:xfrm>
          <a:prstGeom prst="rect">
            <a:avLst/>
          </a:prstGeom>
          <a:ln w="12700">
            <a:miter lim="400000"/>
          </a:ln>
        </p:spPr>
        <p:txBody>
          <a:bodyPr wrap="none" lIns="91424" tIns="91424" rIns="91424" bIns="91424" anchor="ctr">
            <a:spAutoFit/>
          </a:bodyPr>
          <a:lstStyle>
            <a:lvl1pPr algn="r">
              <a:defRPr sz="1000">
                <a:latin typeface="Roboto"/>
                <a:ea typeface="Roboto"/>
                <a:cs typeface="Roboto"/>
                <a:sym typeface="Roboto"/>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3000" u="none">
          <a:solidFill>
            <a:srgbClr val="FFFFFF"/>
          </a:solidFill>
          <a:uFillTx/>
          <a:latin typeface="Roboto Slab"/>
          <a:ea typeface="Roboto Slab"/>
          <a:cs typeface="Roboto Slab"/>
          <a:sym typeface="Roboto Slab"/>
        </a:defRPr>
      </a:lvl1pPr>
      <a:lvl2pPr marL="0" marR="0" indent="0" algn="l" defTabSz="914400" rtl="0" latinLnBrk="0">
        <a:lnSpc>
          <a:spcPct val="100000"/>
        </a:lnSpc>
        <a:spcBef>
          <a:spcPts val="0"/>
        </a:spcBef>
        <a:spcAft>
          <a:spcPts val="0"/>
        </a:spcAft>
        <a:buClrTx/>
        <a:buSzTx/>
        <a:buFontTx/>
        <a:buNone/>
        <a:tabLst/>
        <a:defRPr b="0" baseline="0" cap="none" i="0" spc="0" strike="noStrike" sz="3000" u="none">
          <a:solidFill>
            <a:srgbClr val="FFFFFF"/>
          </a:solidFill>
          <a:uFillTx/>
          <a:latin typeface="Roboto Slab"/>
          <a:ea typeface="Roboto Slab"/>
          <a:cs typeface="Roboto Slab"/>
          <a:sym typeface="Roboto Slab"/>
        </a:defRPr>
      </a:lvl2pPr>
      <a:lvl3pPr marL="0" marR="0" indent="0" algn="l" defTabSz="914400" rtl="0" latinLnBrk="0">
        <a:lnSpc>
          <a:spcPct val="100000"/>
        </a:lnSpc>
        <a:spcBef>
          <a:spcPts val="0"/>
        </a:spcBef>
        <a:spcAft>
          <a:spcPts val="0"/>
        </a:spcAft>
        <a:buClrTx/>
        <a:buSzTx/>
        <a:buFontTx/>
        <a:buNone/>
        <a:tabLst/>
        <a:defRPr b="0" baseline="0" cap="none" i="0" spc="0" strike="noStrike" sz="3000" u="none">
          <a:solidFill>
            <a:srgbClr val="FFFFFF"/>
          </a:solidFill>
          <a:uFillTx/>
          <a:latin typeface="Roboto Slab"/>
          <a:ea typeface="Roboto Slab"/>
          <a:cs typeface="Roboto Slab"/>
          <a:sym typeface="Roboto Slab"/>
        </a:defRPr>
      </a:lvl3pPr>
      <a:lvl4pPr marL="0" marR="0" indent="0" algn="l" defTabSz="914400" rtl="0" latinLnBrk="0">
        <a:lnSpc>
          <a:spcPct val="100000"/>
        </a:lnSpc>
        <a:spcBef>
          <a:spcPts val="0"/>
        </a:spcBef>
        <a:spcAft>
          <a:spcPts val="0"/>
        </a:spcAft>
        <a:buClrTx/>
        <a:buSzTx/>
        <a:buFontTx/>
        <a:buNone/>
        <a:tabLst/>
        <a:defRPr b="0" baseline="0" cap="none" i="0" spc="0" strike="noStrike" sz="3000" u="none">
          <a:solidFill>
            <a:srgbClr val="FFFFFF"/>
          </a:solidFill>
          <a:uFillTx/>
          <a:latin typeface="Roboto Slab"/>
          <a:ea typeface="Roboto Slab"/>
          <a:cs typeface="Roboto Slab"/>
          <a:sym typeface="Roboto Slab"/>
        </a:defRPr>
      </a:lvl4pPr>
      <a:lvl5pPr marL="0" marR="0" indent="0" algn="l" defTabSz="914400" rtl="0" latinLnBrk="0">
        <a:lnSpc>
          <a:spcPct val="100000"/>
        </a:lnSpc>
        <a:spcBef>
          <a:spcPts val="0"/>
        </a:spcBef>
        <a:spcAft>
          <a:spcPts val="0"/>
        </a:spcAft>
        <a:buClrTx/>
        <a:buSzTx/>
        <a:buFontTx/>
        <a:buNone/>
        <a:tabLst/>
        <a:defRPr b="0" baseline="0" cap="none" i="0" spc="0" strike="noStrike" sz="3000" u="none">
          <a:solidFill>
            <a:srgbClr val="FFFFFF"/>
          </a:solidFill>
          <a:uFillTx/>
          <a:latin typeface="Roboto Slab"/>
          <a:ea typeface="Roboto Slab"/>
          <a:cs typeface="Roboto Slab"/>
          <a:sym typeface="Roboto Slab"/>
        </a:defRPr>
      </a:lvl5pPr>
      <a:lvl6pPr marL="0" marR="0" indent="0" algn="l" defTabSz="914400" rtl="0" latinLnBrk="0">
        <a:lnSpc>
          <a:spcPct val="100000"/>
        </a:lnSpc>
        <a:spcBef>
          <a:spcPts val="0"/>
        </a:spcBef>
        <a:spcAft>
          <a:spcPts val="0"/>
        </a:spcAft>
        <a:buClrTx/>
        <a:buSzTx/>
        <a:buFontTx/>
        <a:buNone/>
        <a:tabLst/>
        <a:defRPr b="0" baseline="0" cap="none" i="0" spc="0" strike="noStrike" sz="3000" u="none">
          <a:solidFill>
            <a:srgbClr val="FFFFFF"/>
          </a:solidFill>
          <a:uFillTx/>
          <a:latin typeface="Roboto Slab"/>
          <a:ea typeface="Roboto Slab"/>
          <a:cs typeface="Roboto Slab"/>
          <a:sym typeface="Roboto Slab"/>
        </a:defRPr>
      </a:lvl6pPr>
      <a:lvl7pPr marL="0" marR="0" indent="0" algn="l" defTabSz="914400" rtl="0" latinLnBrk="0">
        <a:lnSpc>
          <a:spcPct val="100000"/>
        </a:lnSpc>
        <a:spcBef>
          <a:spcPts val="0"/>
        </a:spcBef>
        <a:spcAft>
          <a:spcPts val="0"/>
        </a:spcAft>
        <a:buClrTx/>
        <a:buSzTx/>
        <a:buFontTx/>
        <a:buNone/>
        <a:tabLst/>
        <a:defRPr b="0" baseline="0" cap="none" i="0" spc="0" strike="noStrike" sz="3000" u="none">
          <a:solidFill>
            <a:srgbClr val="FFFFFF"/>
          </a:solidFill>
          <a:uFillTx/>
          <a:latin typeface="Roboto Slab"/>
          <a:ea typeface="Roboto Slab"/>
          <a:cs typeface="Roboto Slab"/>
          <a:sym typeface="Roboto Slab"/>
        </a:defRPr>
      </a:lvl7pPr>
      <a:lvl8pPr marL="0" marR="0" indent="0" algn="l" defTabSz="914400" rtl="0" latinLnBrk="0">
        <a:lnSpc>
          <a:spcPct val="100000"/>
        </a:lnSpc>
        <a:spcBef>
          <a:spcPts val="0"/>
        </a:spcBef>
        <a:spcAft>
          <a:spcPts val="0"/>
        </a:spcAft>
        <a:buClrTx/>
        <a:buSzTx/>
        <a:buFontTx/>
        <a:buNone/>
        <a:tabLst/>
        <a:defRPr b="0" baseline="0" cap="none" i="0" spc="0" strike="noStrike" sz="3000" u="none">
          <a:solidFill>
            <a:srgbClr val="FFFFFF"/>
          </a:solidFill>
          <a:uFillTx/>
          <a:latin typeface="Roboto Slab"/>
          <a:ea typeface="Roboto Slab"/>
          <a:cs typeface="Roboto Slab"/>
          <a:sym typeface="Roboto Slab"/>
        </a:defRPr>
      </a:lvl8pPr>
      <a:lvl9pPr marL="0" marR="0" indent="0" algn="l" defTabSz="914400" rtl="0" latinLnBrk="0">
        <a:lnSpc>
          <a:spcPct val="100000"/>
        </a:lnSpc>
        <a:spcBef>
          <a:spcPts val="0"/>
        </a:spcBef>
        <a:spcAft>
          <a:spcPts val="0"/>
        </a:spcAft>
        <a:buClrTx/>
        <a:buSzTx/>
        <a:buFontTx/>
        <a:buNone/>
        <a:tabLst/>
        <a:defRPr b="0" baseline="0" cap="none" i="0" spc="0" strike="noStrike" sz="3000" u="none">
          <a:solidFill>
            <a:srgbClr val="FFFFFF"/>
          </a:solidFill>
          <a:uFillTx/>
          <a:latin typeface="Roboto Slab"/>
          <a:ea typeface="Roboto Slab"/>
          <a:cs typeface="Roboto Slab"/>
          <a:sym typeface="Roboto Slab"/>
        </a:defRPr>
      </a:lvl9pPr>
    </p:titleStyle>
    <p:bodyStyle>
      <a:lvl1pPr marL="457200" marR="0" indent="-342900"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1pPr>
      <a:lvl2pPr marL="10051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2pPr>
      <a:lvl3pPr marL="14623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3pPr>
      <a:lvl4pPr marL="19195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4pPr>
      <a:lvl5pPr marL="23767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5pPr>
      <a:lvl6pPr marL="28339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6pPr>
      <a:lvl7pPr marL="32911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7pPr>
      <a:lvl8pPr marL="37483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8pPr>
      <a:lvl9pPr marL="4205514" marR="0" indent="-408214" algn="l" defTabSz="914400" rtl="0" latinLnBrk="0">
        <a:lnSpc>
          <a:spcPct val="115000"/>
        </a:lnSpc>
        <a:spcBef>
          <a:spcPts val="0"/>
        </a:spcBef>
        <a:spcAft>
          <a:spcPts val="0"/>
        </a:spcAft>
        <a:buClr>
          <a:srgbClr val="FFFFFF"/>
        </a:buClr>
        <a:buSzPts val="1800"/>
        <a:buFont typeface="Helvetica"/>
        <a:buChar char="■"/>
        <a:tabLst/>
        <a:defRPr b="0" baseline="0" cap="none" i="0" spc="0" strike="noStrike" sz="1800" u="none">
          <a:solidFill>
            <a:srgbClr val="FFFFFF"/>
          </a:solidFill>
          <a:uFillTx/>
          <a:latin typeface="Roboto"/>
          <a:ea typeface="Roboto"/>
          <a:cs typeface="Roboto"/>
          <a:sym typeface="Roboto"/>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1pPr>
      <a:lvl2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2pPr>
      <a:lvl3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3pPr>
      <a:lvl4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4pPr>
      <a:lvl5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5pPr>
      <a:lvl6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6pPr>
      <a:lvl7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7pPr>
      <a:lvl8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8pPr>
      <a:lvl9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Roboto"/>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Google Shape;83;p17"/>
          <p:cNvSpPr txBox="1"/>
          <p:nvPr>
            <p:ph type="ctrTitle"/>
          </p:nvPr>
        </p:nvSpPr>
        <p:spPr>
          <a:xfrm>
            <a:off x="1680302" y="1188925"/>
            <a:ext cx="5783401" cy="1457401"/>
          </a:xfrm>
          <a:prstGeom prst="rect">
            <a:avLst/>
          </a:prstGeom>
        </p:spPr>
        <p:txBody>
          <a:bodyPr/>
          <a:lstStyle/>
          <a:p>
            <a:pPr/>
            <a:r>
              <a:t>CTI League</a:t>
            </a:r>
          </a:p>
          <a:p>
            <a:pPr/>
            <a:r>
              <a:t>Disinformation</a:t>
            </a:r>
          </a:p>
        </p:txBody>
      </p:sp>
      <p:sp>
        <p:nvSpPr>
          <p:cNvPr id="160" name="Google Shape;84;p17"/>
          <p:cNvSpPr txBox="1"/>
          <p:nvPr>
            <p:ph type="subTitle" sz="quarter" idx="1"/>
          </p:nvPr>
        </p:nvSpPr>
        <p:spPr>
          <a:xfrm>
            <a:off x="1680299" y="3049449"/>
            <a:ext cx="5783401" cy="1279501"/>
          </a:xfrm>
          <a:prstGeom prst="rect">
            <a:avLst/>
          </a:prstGeom>
        </p:spPr>
        <p:txBody>
          <a:bodyPr/>
          <a:lstStyle/>
          <a:p>
            <a:pPr marL="0" indent="0" defTabSz="905255">
              <a:defRPr sz="2376"/>
            </a:pPr>
            <a:r>
              <a:t>2020-07-18</a:t>
            </a:r>
          </a:p>
          <a:p>
            <a:pPr marL="0" indent="0" defTabSz="905255">
              <a:defRPr sz="2376"/>
            </a:pPr>
            <a:r>
              <a:t>Support: Medical Disinformation Resilience Think Tank</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Google Shape;137;p26"/>
          <p:cNvSpPr txBox="1"/>
          <p:nvPr>
            <p:ph type="title"/>
          </p:nvPr>
        </p:nvSpPr>
        <p:spPr>
          <a:xfrm>
            <a:off x="387899" y="170824"/>
            <a:ext cx="8368202" cy="686102"/>
          </a:xfrm>
          <a:prstGeom prst="rect">
            <a:avLst/>
          </a:prstGeom>
        </p:spPr>
        <p:txBody>
          <a:bodyPr/>
          <a:lstStyle/>
          <a:p>
            <a:pPr/>
            <a:r>
              <a:t>High-Profile Individuals: some/no defence</a:t>
            </a:r>
          </a:p>
        </p:txBody>
      </p:sp>
      <p:pic>
        <p:nvPicPr>
          <p:cNvPr id="195" name="Google Shape;138;p26" descr="Google Shape;138;p26"/>
          <p:cNvPicPr>
            <a:picLocks noChangeAspect="1"/>
          </p:cNvPicPr>
          <p:nvPr/>
        </p:nvPicPr>
        <p:blipFill>
          <a:blip r:embed="rId3">
            <a:extLst/>
          </a:blip>
          <a:stretch>
            <a:fillRect/>
          </a:stretch>
        </p:blipFill>
        <p:spPr>
          <a:xfrm>
            <a:off x="975976" y="856925"/>
            <a:ext cx="2891422" cy="4125675"/>
          </a:xfrm>
          <a:prstGeom prst="rect">
            <a:avLst/>
          </a:prstGeom>
          <a:ln w="12700">
            <a:miter lim="400000"/>
          </a:ln>
        </p:spPr>
      </p:pic>
      <p:pic>
        <p:nvPicPr>
          <p:cNvPr id="196" name="Google Shape;139;p26" descr="Google Shape;139;p26"/>
          <p:cNvPicPr>
            <a:picLocks noChangeAspect="1"/>
          </p:cNvPicPr>
          <p:nvPr/>
        </p:nvPicPr>
        <p:blipFill>
          <a:blip r:embed="rId4">
            <a:extLst/>
          </a:blip>
          <a:stretch>
            <a:fillRect/>
          </a:stretch>
        </p:blipFill>
        <p:spPr>
          <a:xfrm>
            <a:off x="4193675" y="2273275"/>
            <a:ext cx="3612425" cy="2709325"/>
          </a:xfrm>
          <a:prstGeom prst="rect">
            <a:avLst/>
          </a:prstGeom>
          <a:ln w="12700">
            <a:miter lim="400000"/>
          </a:ln>
        </p:spPr>
      </p:pic>
      <p:pic>
        <p:nvPicPr>
          <p:cNvPr id="197" name="Google Shape;140;p26" descr="Google Shape;140;p26"/>
          <p:cNvPicPr>
            <a:picLocks noChangeAspect="1"/>
          </p:cNvPicPr>
          <p:nvPr/>
        </p:nvPicPr>
        <p:blipFill>
          <a:blip r:embed="rId5">
            <a:extLst/>
          </a:blip>
          <a:stretch>
            <a:fillRect/>
          </a:stretch>
        </p:blipFill>
        <p:spPr>
          <a:xfrm>
            <a:off x="6120688" y="932800"/>
            <a:ext cx="2247901" cy="1685926"/>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Google Shape;145;p27"/>
          <p:cNvSpPr txBox="1"/>
          <p:nvPr>
            <p:ph type="title"/>
          </p:nvPr>
        </p:nvSpPr>
        <p:spPr>
          <a:xfrm>
            <a:off x="434874" y="199674"/>
            <a:ext cx="8368202" cy="686102"/>
          </a:xfrm>
          <a:prstGeom prst="rect">
            <a:avLst/>
          </a:prstGeom>
        </p:spPr>
        <p:txBody>
          <a:bodyPr/>
          <a:lstStyle/>
          <a:p>
            <a:pPr/>
            <a:r>
              <a:t>Pharma: already have “product defence”</a:t>
            </a:r>
          </a:p>
        </p:txBody>
      </p:sp>
      <p:pic>
        <p:nvPicPr>
          <p:cNvPr id="202" name="Google Shape;146;p27" descr="Google Shape;146;p27"/>
          <p:cNvPicPr>
            <a:picLocks noChangeAspect="1"/>
          </p:cNvPicPr>
          <p:nvPr/>
        </p:nvPicPr>
        <p:blipFill>
          <a:blip r:embed="rId3">
            <a:extLst/>
          </a:blip>
          <a:stretch>
            <a:fillRect/>
          </a:stretch>
        </p:blipFill>
        <p:spPr>
          <a:xfrm>
            <a:off x="1256249" y="944225"/>
            <a:ext cx="5977792" cy="3952927"/>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Google Shape;151;p28"/>
          <p:cNvSpPr txBox="1"/>
          <p:nvPr>
            <p:ph type="title"/>
          </p:nvPr>
        </p:nvSpPr>
        <p:spPr>
          <a:xfrm>
            <a:off x="387899" y="164449"/>
            <a:ext cx="8368202" cy="686102"/>
          </a:xfrm>
          <a:prstGeom prst="rect">
            <a:avLst/>
          </a:prstGeom>
        </p:spPr>
        <p:txBody>
          <a:bodyPr/>
          <a:lstStyle/>
          <a:p>
            <a:pPr/>
            <a:r>
              <a:t>Small/Medium Health Facilities: anything?</a:t>
            </a:r>
          </a:p>
        </p:txBody>
      </p:sp>
      <p:pic>
        <p:nvPicPr>
          <p:cNvPr id="207" name="Google Shape;152;p28" descr="Google Shape;152;p28"/>
          <p:cNvPicPr>
            <a:picLocks noChangeAspect="1"/>
          </p:cNvPicPr>
          <p:nvPr/>
        </p:nvPicPr>
        <p:blipFill>
          <a:blip r:embed="rId3">
            <a:extLst/>
          </a:blip>
          <a:stretch>
            <a:fillRect/>
          </a:stretch>
        </p:blipFill>
        <p:spPr>
          <a:xfrm>
            <a:off x="1299950" y="850550"/>
            <a:ext cx="6160345" cy="398815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Google Shape;157;p29"/>
          <p:cNvSpPr txBox="1"/>
          <p:nvPr>
            <p:ph type="title"/>
          </p:nvPr>
        </p:nvSpPr>
        <p:spPr>
          <a:xfrm>
            <a:off x="387899" y="458024"/>
            <a:ext cx="8368202" cy="686102"/>
          </a:xfrm>
          <a:prstGeom prst="rect">
            <a:avLst/>
          </a:prstGeom>
        </p:spPr>
        <p:txBody>
          <a:bodyPr/>
          <a:lstStyle/>
          <a:p>
            <a:pPr/>
            <a:r>
              <a:t>… And hybrid attacks</a:t>
            </a:r>
          </a:p>
        </p:txBody>
      </p:sp>
      <p:sp>
        <p:nvSpPr>
          <p:cNvPr id="212" name="Google Shape;158;p29"/>
          <p:cNvSpPr txBox="1"/>
          <p:nvPr>
            <p:ph type="body" idx="1"/>
          </p:nvPr>
        </p:nvSpPr>
        <p:spPr>
          <a:xfrm>
            <a:off x="387899" y="1489823"/>
            <a:ext cx="8368202" cy="3078902"/>
          </a:xfrm>
          <a:prstGeom prst="rect">
            <a:avLst/>
          </a:prstGeom>
        </p:spPr>
        <p:txBody>
          <a:bodyPr/>
          <a:lstStyle/>
          <a:p>
            <a:pPr/>
            <a:r>
              <a:t>Disinformation amplifying twitter hijack</a:t>
            </a:r>
          </a:p>
          <a:p>
            <a:pPr/>
            <a:r>
              <a:t>Disinformation using communities to amplify ransomware attacks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Google Shape;163;p30"/>
          <p:cNvSpPr txBox="1"/>
          <p:nvPr>
            <p:ph type="title"/>
          </p:nvPr>
        </p:nvSpPr>
        <p:spPr>
          <a:xfrm>
            <a:off x="480750" y="1764950"/>
            <a:ext cx="8222099" cy="950400"/>
          </a:xfrm>
          <a:prstGeom prst="rect">
            <a:avLst/>
          </a:prstGeom>
        </p:spPr>
        <p:txBody>
          <a:bodyPr/>
          <a:lstStyle/>
          <a:p>
            <a:pPr/>
            <a:r>
              <a:t>System? Counters?</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Google Shape;168;p31"/>
          <p:cNvSpPr txBox="1"/>
          <p:nvPr>
            <p:ph type="title"/>
          </p:nvPr>
        </p:nvSpPr>
        <p:spPr>
          <a:xfrm>
            <a:off x="387899" y="458024"/>
            <a:ext cx="8368202" cy="686102"/>
          </a:xfrm>
          <a:prstGeom prst="rect">
            <a:avLst/>
          </a:prstGeom>
        </p:spPr>
        <p:txBody>
          <a:bodyPr/>
          <a:lstStyle/>
          <a:p>
            <a:pPr/>
            <a:r>
              <a:t>Toolset</a:t>
            </a:r>
          </a:p>
        </p:txBody>
      </p:sp>
      <p:sp>
        <p:nvSpPr>
          <p:cNvPr id="217" name="Google Shape;169;p31"/>
          <p:cNvSpPr txBox="1"/>
          <p:nvPr>
            <p:ph type="body" idx="1"/>
          </p:nvPr>
        </p:nvSpPr>
        <p:spPr>
          <a:xfrm>
            <a:off x="387899" y="1489823"/>
            <a:ext cx="8368202" cy="3078902"/>
          </a:xfrm>
          <a:prstGeom prst="rect">
            <a:avLst/>
          </a:prstGeom>
        </p:spPr>
        <p:txBody>
          <a:bodyPr/>
          <a:lstStyle/>
          <a:p>
            <a:pPr/>
            <a:r>
              <a:t>Existing neutralise/prevent assets</a:t>
            </a:r>
          </a:p>
          <a:p>
            <a:pPr/>
            <a:r>
              <a:t>Existing social media / marketing profiles</a:t>
            </a:r>
          </a:p>
          <a:p>
            <a:pPr/>
            <a:r>
              <a:t>Threat models</a:t>
            </a:r>
          </a:p>
          <a:p>
            <a:pPr/>
            <a:r>
              <a:t>Mitigation and countermeasure models</a:t>
            </a:r>
          </a:p>
          <a:p>
            <a:pPr/>
            <a:r>
              <a:t>Red-team exercises</a:t>
            </a:r>
          </a:p>
          <a:p>
            <a:pPr/>
            <a:r>
              <a:t>Advice notes (we have to write these)</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Google Shape;174;p32"/>
          <p:cNvSpPr txBox="1"/>
          <p:nvPr>
            <p:ph type="title"/>
          </p:nvPr>
        </p:nvSpPr>
        <p:spPr>
          <a:xfrm>
            <a:off x="369724" y="-68576"/>
            <a:ext cx="8368202" cy="686102"/>
          </a:xfrm>
          <a:prstGeom prst="rect">
            <a:avLst/>
          </a:prstGeom>
        </p:spPr>
        <p:txBody>
          <a:bodyPr/>
          <a:lstStyle/>
          <a:p>
            <a:pPr/>
            <a:r>
              <a:t>Models: AMITT</a:t>
            </a:r>
          </a:p>
        </p:txBody>
      </p:sp>
      <p:pic>
        <p:nvPicPr>
          <p:cNvPr id="220" name="Google Shape;175;p32" descr="Google Shape;175;p32"/>
          <p:cNvPicPr>
            <a:picLocks noChangeAspect="1"/>
          </p:cNvPicPr>
          <p:nvPr/>
        </p:nvPicPr>
        <p:blipFill>
          <a:blip r:embed="rId3">
            <a:extLst/>
          </a:blip>
          <a:stretch>
            <a:fillRect/>
          </a:stretch>
        </p:blipFill>
        <p:spPr>
          <a:xfrm>
            <a:off x="369712" y="617525"/>
            <a:ext cx="8404577" cy="4338476"/>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Google Shape;180;p33"/>
          <p:cNvSpPr txBox="1"/>
          <p:nvPr>
            <p:ph type="title"/>
          </p:nvPr>
        </p:nvSpPr>
        <p:spPr>
          <a:xfrm>
            <a:off x="387899" y="-1"/>
            <a:ext cx="8368202" cy="686102"/>
          </a:xfrm>
          <a:prstGeom prst="rect">
            <a:avLst/>
          </a:prstGeom>
        </p:spPr>
        <p:txBody>
          <a:bodyPr/>
          <a:lstStyle/>
          <a:p>
            <a:pPr/>
            <a:r>
              <a:t>Models: ACoD</a:t>
            </a:r>
          </a:p>
        </p:txBody>
      </p:sp>
      <p:pic>
        <p:nvPicPr>
          <p:cNvPr id="225" name="Google Shape;181;p33" descr="Google Shape;181;p33"/>
          <p:cNvPicPr>
            <a:picLocks noChangeAspect="1"/>
          </p:cNvPicPr>
          <p:nvPr/>
        </p:nvPicPr>
        <p:blipFill>
          <a:blip r:embed="rId3">
            <a:extLst/>
          </a:blip>
          <a:stretch>
            <a:fillRect/>
          </a:stretch>
        </p:blipFill>
        <p:spPr>
          <a:xfrm>
            <a:off x="636899" y="686099"/>
            <a:ext cx="7783178" cy="4210827"/>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Google Shape;186;p34"/>
          <p:cNvSpPr txBox="1"/>
          <p:nvPr>
            <p:ph type="title"/>
          </p:nvPr>
        </p:nvSpPr>
        <p:spPr>
          <a:xfrm>
            <a:off x="387899" y="81049"/>
            <a:ext cx="8368202" cy="686102"/>
          </a:xfrm>
          <a:prstGeom prst="rect">
            <a:avLst/>
          </a:prstGeom>
        </p:spPr>
        <p:txBody>
          <a:bodyPr/>
          <a:lstStyle/>
          <a:p>
            <a:pPr/>
            <a:r>
              <a:t>Models: BEND framework </a:t>
            </a:r>
          </a:p>
        </p:txBody>
      </p:sp>
      <p:pic>
        <p:nvPicPr>
          <p:cNvPr id="230" name="Google Shape;187;p34" descr="Google Shape;187;p34"/>
          <p:cNvPicPr>
            <a:picLocks noChangeAspect="1"/>
          </p:cNvPicPr>
          <p:nvPr/>
        </p:nvPicPr>
        <p:blipFill>
          <a:blip r:embed="rId3">
            <a:extLst/>
          </a:blip>
          <a:stretch>
            <a:fillRect/>
          </a:stretch>
        </p:blipFill>
        <p:spPr>
          <a:xfrm>
            <a:off x="1996075" y="708174"/>
            <a:ext cx="4499808" cy="4071551"/>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Google Shape;192;p35"/>
          <p:cNvSpPr txBox="1"/>
          <p:nvPr>
            <p:ph type="title"/>
          </p:nvPr>
        </p:nvSpPr>
        <p:spPr>
          <a:xfrm>
            <a:off x="387899" y="150774"/>
            <a:ext cx="8368202" cy="686102"/>
          </a:xfrm>
          <a:prstGeom prst="rect">
            <a:avLst/>
          </a:prstGeom>
        </p:spPr>
        <p:txBody>
          <a:bodyPr/>
          <a:lstStyle/>
          <a:p>
            <a:pPr/>
            <a:r>
              <a:t>Mitigations &amp; Counters</a:t>
            </a:r>
          </a:p>
        </p:txBody>
      </p:sp>
      <p:sp>
        <p:nvSpPr>
          <p:cNvPr id="235" name="Google Shape;193;p35"/>
          <p:cNvSpPr txBox="1"/>
          <p:nvPr>
            <p:ph type="body" idx="1"/>
          </p:nvPr>
        </p:nvSpPr>
        <p:spPr>
          <a:xfrm>
            <a:off x="387899" y="1489823"/>
            <a:ext cx="8368202" cy="3078902"/>
          </a:xfrm>
          <a:prstGeom prst="rect">
            <a:avLst/>
          </a:prstGeom>
        </p:spPr>
        <p:txBody>
          <a:bodyPr/>
          <a:lstStyle/>
          <a:p>
            <a:pPr marL="0" indent="457200">
              <a:lnSpc>
                <a:spcPct val="100000"/>
              </a:lnSpc>
              <a:spcBef>
                <a:spcPts val="1000"/>
              </a:spcBef>
              <a:buSzTx/>
              <a:buNone/>
              <a:defRPr sz="2400">
                <a:latin typeface="Corbel"/>
                <a:ea typeface="Corbel"/>
                <a:cs typeface="Corbel"/>
                <a:sym typeface="Corbel"/>
              </a:defRPr>
            </a:pPr>
            <a:r>
              <a:t>Countermeasures are that form of military science that, by the employment of devices and/or techniques, is designed to </a:t>
            </a:r>
            <a:r>
              <a:t>impair the operational effectiveness of enemy activity</a:t>
            </a:r>
            <a:r>
              <a:t>. Countermeasures can be </a:t>
            </a:r>
            <a:r>
              <a:t>active or  passive</a:t>
            </a:r>
            <a:r>
              <a:t> and can be deployed </a:t>
            </a:r>
            <a:r>
              <a:t>preemptively or reactively</a:t>
            </a:r>
            <a:r>
              <a:t>.</a:t>
            </a:r>
          </a:p>
          <a:p>
            <a:pPr marL="0" indent="457200">
              <a:lnSpc>
                <a:spcPct val="100000"/>
              </a:lnSpc>
              <a:spcBef>
                <a:spcPts val="1000"/>
              </a:spcBef>
              <a:buSzTx/>
              <a:buNone/>
            </a:pPr>
            <a:endParaRPr>
              <a:latin typeface="Corbel"/>
              <a:ea typeface="Corbel"/>
              <a:cs typeface="Corbel"/>
              <a:sym typeface="Corbel"/>
            </a:endParaRPr>
          </a:p>
          <a:p>
            <a:pPr algn="r">
              <a:lnSpc>
                <a:spcPct val="100000"/>
              </a:lnSpc>
              <a:spcBef>
                <a:spcPts val="1000"/>
              </a:spcBef>
              <a:buFont typeface="Arial"/>
              <a:buChar char="-"/>
              <a:defRPr>
                <a:latin typeface="Corbel"/>
                <a:ea typeface="Corbel"/>
                <a:cs typeface="Corbel"/>
                <a:sym typeface="Corbel"/>
              </a:defRPr>
            </a:pPr>
            <a:r>
              <a:t>JP 3-13.1 , Information Operations - Joint Chiefs of Staff</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Google Shape;89;p18"/>
          <p:cNvSpPr txBox="1"/>
          <p:nvPr>
            <p:ph type="title"/>
          </p:nvPr>
        </p:nvSpPr>
        <p:spPr>
          <a:xfrm>
            <a:off x="480750" y="1764950"/>
            <a:ext cx="8222099" cy="1097700"/>
          </a:xfrm>
          <a:prstGeom prst="rect">
            <a:avLst/>
          </a:prstGeom>
        </p:spPr>
        <p:txBody>
          <a:bodyPr/>
          <a:lstStyle/>
          <a:p>
            <a:pPr/>
            <a:r>
              <a:t>Disinformation Support</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Google Shape;198;p36"/>
          <p:cNvSpPr txBox="1"/>
          <p:nvPr>
            <p:ph type="title"/>
          </p:nvPr>
        </p:nvSpPr>
        <p:spPr>
          <a:xfrm>
            <a:off x="480750" y="1764950"/>
            <a:ext cx="8222099" cy="907500"/>
          </a:xfrm>
          <a:prstGeom prst="rect">
            <a:avLst/>
          </a:prstGeom>
        </p:spPr>
        <p:txBody>
          <a:bodyPr/>
          <a:lstStyle>
            <a:lvl1pPr defTabSz="896111">
              <a:defRPr sz="4704"/>
            </a:lvl1pPr>
          </a:lstStyle>
          <a:p>
            <a:pPr/>
            <a:r>
              <a:t>Over to you, think tank...</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Google Shape;203;p37"/>
          <p:cNvSpPr txBox="1"/>
          <p:nvPr>
            <p:ph type="title"/>
          </p:nvPr>
        </p:nvSpPr>
        <p:spPr>
          <a:xfrm>
            <a:off x="387899" y="184799"/>
            <a:ext cx="8368202" cy="686102"/>
          </a:xfrm>
          <a:prstGeom prst="rect">
            <a:avLst/>
          </a:prstGeom>
        </p:spPr>
        <p:txBody>
          <a:bodyPr/>
          <a:lstStyle/>
          <a:p>
            <a:pPr/>
            <a:r>
              <a:t>Questions</a:t>
            </a:r>
          </a:p>
        </p:txBody>
      </p:sp>
      <p:sp>
        <p:nvSpPr>
          <p:cNvPr id="242" name="Google Shape;204;p37"/>
          <p:cNvSpPr txBox="1"/>
          <p:nvPr>
            <p:ph type="body" idx="1"/>
          </p:nvPr>
        </p:nvSpPr>
        <p:spPr>
          <a:xfrm>
            <a:off x="387899" y="1312724"/>
            <a:ext cx="8368202" cy="3255902"/>
          </a:xfrm>
          <a:prstGeom prst="rect">
            <a:avLst/>
          </a:prstGeom>
        </p:spPr>
        <p:txBody>
          <a:bodyPr/>
          <a:lstStyle/>
          <a:p>
            <a:pPr/>
            <a:r>
              <a:t>Is this a real problem?  Is this likely to become a problem? </a:t>
            </a:r>
          </a:p>
          <a:p>
            <a:pPr/>
            <a:r>
              <a:t>What might the problem look like?</a:t>
            </a:r>
          </a:p>
          <a:p>
            <a:pPr/>
            <a:r>
              <a:t>How can we practically help? </a:t>
            </a:r>
          </a:p>
          <a:p>
            <a:pPr/>
            <a:r>
              <a:t>What can we do now to make this suck less?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Google Shape;94;p19"/>
          <p:cNvSpPr txBox="1"/>
          <p:nvPr>
            <p:ph type="title"/>
          </p:nvPr>
        </p:nvSpPr>
        <p:spPr>
          <a:xfrm>
            <a:off x="387899" y="199099"/>
            <a:ext cx="8368202" cy="686102"/>
          </a:xfrm>
          <a:prstGeom prst="rect">
            <a:avLst/>
          </a:prstGeom>
        </p:spPr>
        <p:txBody>
          <a:bodyPr/>
          <a:lstStyle/>
          <a:p>
            <a:pPr/>
            <a:r>
              <a:t>CTI League’s 4 types of (current) services</a:t>
            </a:r>
          </a:p>
        </p:txBody>
      </p:sp>
      <p:sp>
        <p:nvSpPr>
          <p:cNvPr id="165" name="Google Shape;95;p19"/>
          <p:cNvSpPr txBox="1"/>
          <p:nvPr>
            <p:ph type="body" idx="1"/>
          </p:nvPr>
        </p:nvSpPr>
        <p:spPr>
          <a:xfrm>
            <a:off x="387899" y="1281799"/>
            <a:ext cx="8368202" cy="3600301"/>
          </a:xfrm>
          <a:prstGeom prst="rect">
            <a:avLst/>
          </a:prstGeom>
        </p:spPr>
        <p:txBody>
          <a:bodyPr/>
          <a:lstStyle/>
          <a:p>
            <a:pPr marL="0" indent="0">
              <a:buSzTx/>
              <a:buNone/>
            </a:pPr>
            <a:r>
              <a:t>1. Neutralize malicious activities in the cyber domain with takedown, triaging, and escalation relevant information for sectors under threats.</a:t>
            </a:r>
          </a:p>
          <a:p>
            <a:pPr marL="0" indent="0">
              <a:spcBef>
                <a:spcPts val="1600"/>
              </a:spcBef>
              <a:buSzTx/>
              <a:buNone/>
            </a:pPr>
            <a:r>
              <a:t>2. Prevent attacks by supplying reliable, actionable information (IoCs, vulnerabilities, compromised sensitive information and vulnerabilities alerting).</a:t>
            </a:r>
          </a:p>
          <a:p>
            <a:pPr marL="0" indent="0">
              <a:spcBef>
                <a:spcPts val="1600"/>
              </a:spcBef>
              <a:buSzTx/>
              <a:buNone/>
            </a:pPr>
            <a:r>
              <a:t>3. Support the medical sector and other relevant sectors with services such as incident response and technical support.</a:t>
            </a:r>
          </a:p>
          <a:p>
            <a:pPr marL="0" indent="0">
              <a:spcBef>
                <a:spcPts val="1600"/>
              </a:spcBef>
              <a:buSzTx/>
              <a:buNone/>
            </a:pPr>
            <a:r>
              <a:t>4. Act as clearinghouse for data, a connection network and a platform for facilitating those connections.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Google Shape;100;p20"/>
          <p:cNvSpPr txBox="1"/>
          <p:nvPr>
            <p:ph type="title"/>
          </p:nvPr>
        </p:nvSpPr>
        <p:spPr>
          <a:xfrm>
            <a:off x="453174" y="105549"/>
            <a:ext cx="8368202" cy="686102"/>
          </a:xfrm>
          <a:prstGeom prst="rect">
            <a:avLst/>
          </a:prstGeom>
        </p:spPr>
        <p:txBody>
          <a:bodyPr/>
          <a:lstStyle/>
          <a:p>
            <a:pPr/>
            <a:r>
              <a:t>Disinformation versions of those services</a:t>
            </a:r>
          </a:p>
        </p:txBody>
      </p:sp>
      <p:sp>
        <p:nvSpPr>
          <p:cNvPr id="168" name="Google Shape;101;p20"/>
          <p:cNvSpPr txBox="1"/>
          <p:nvPr>
            <p:ph type="body" idx="1"/>
          </p:nvPr>
        </p:nvSpPr>
        <p:spPr>
          <a:xfrm>
            <a:off x="387899" y="791649"/>
            <a:ext cx="8368202" cy="3777002"/>
          </a:xfrm>
          <a:prstGeom prst="rect">
            <a:avLst/>
          </a:prstGeom>
        </p:spPr>
        <p:txBody>
          <a:bodyPr/>
          <a:lstStyle/>
          <a:p>
            <a:pPr indent="-317500">
              <a:buSzPts val="1400"/>
              <a:buFontTx/>
              <a:buAutoNum type="arabicPeriod" startAt="1"/>
              <a:defRPr b="1" sz="1400"/>
            </a:pPr>
            <a:r>
              <a:t>Neutralise</a:t>
            </a:r>
            <a:r>
              <a:rPr b="0"/>
              <a:t>: This is the disinformation takedown, triage and escalation work listed under disinformation incident response below. </a:t>
            </a:r>
          </a:p>
          <a:p>
            <a:pPr indent="-317500">
              <a:buSzPts val="1400"/>
              <a:buFontTx/>
              <a:buAutoNum type="arabicPeriod" startAt="1"/>
              <a:defRPr b="1" sz="1400"/>
            </a:pPr>
            <a:r>
              <a:t>Prevent</a:t>
            </a:r>
            <a:r>
              <a:rPr b="0"/>
              <a:t>: This is work that we could be doing - collating and supplying disinformation IoCs and vulnerabilities to the organisations, especially the health organisations, that we work with. For example, if we identify that a “Reopen $STATE” campaign is attempting to organize another “Operation Gridlock” incident, we can alert state, city, and county officials, as well as any hospitals in the target area.</a:t>
            </a:r>
          </a:p>
          <a:p>
            <a:pPr indent="-317500">
              <a:buClr>
                <a:srgbClr val="FF0000"/>
              </a:buClr>
              <a:buSzPts val="1400"/>
              <a:buFontTx/>
              <a:buAutoNum type="arabicPeriod" startAt="1"/>
              <a:defRPr b="1" sz="1400">
                <a:solidFill>
                  <a:srgbClr val="FF0000"/>
                </a:solidFill>
              </a:defRPr>
            </a:pPr>
            <a:r>
              <a:t>Support</a:t>
            </a:r>
            <a:r>
              <a:rPr b="0"/>
              <a:t>: We’ve seen few direct cognitive security attacks on medical facilities so far. We have seen attacks directed at high-profile medical individuals and general attacks. We can assess the possibility of direct attack, and ways to be ready for that. For example, we could prepare resources that could be used in countering campaigns that target COVID-19 field hospitals.</a:t>
            </a:r>
          </a:p>
          <a:p>
            <a:pPr indent="-317500">
              <a:buSzPts val="1400"/>
              <a:buFontTx/>
              <a:buAutoNum type="arabicPeriod" startAt="1"/>
              <a:defRPr b="1" sz="1400"/>
            </a:pPr>
            <a:r>
              <a:t>Clearinghouse</a:t>
            </a:r>
            <a:r>
              <a:rPr b="0"/>
              <a:t>: We have connections established, but haven’t built ourselves as a clearinghouse yet. We could. We could also coordinate this work with those who are focusing on response and countercampaigns (the “elves” who fight the “trolls”).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Google Shape;106;p21"/>
          <p:cNvSpPr txBox="1"/>
          <p:nvPr>
            <p:ph type="title"/>
          </p:nvPr>
        </p:nvSpPr>
        <p:spPr>
          <a:xfrm>
            <a:off x="460950" y="1700275"/>
            <a:ext cx="8222099" cy="1114201"/>
          </a:xfrm>
          <a:prstGeom prst="rect">
            <a:avLst/>
          </a:prstGeom>
        </p:spPr>
        <p:txBody>
          <a:bodyPr/>
          <a:lstStyle/>
          <a:p>
            <a:pPr/>
            <a:r>
              <a:t>Direct Targeting</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Google Shape;111;p22"/>
          <p:cNvSpPr txBox="1"/>
          <p:nvPr>
            <p:ph type="title"/>
          </p:nvPr>
        </p:nvSpPr>
        <p:spPr>
          <a:xfrm>
            <a:off x="387899" y="275249"/>
            <a:ext cx="8368202" cy="686102"/>
          </a:xfrm>
          <a:prstGeom prst="rect">
            <a:avLst/>
          </a:prstGeom>
        </p:spPr>
        <p:txBody>
          <a:bodyPr/>
          <a:lstStyle/>
          <a:p>
            <a:pPr/>
            <a:r>
              <a:t>Organisations: Qanon on Wayfair</a:t>
            </a:r>
          </a:p>
        </p:txBody>
      </p:sp>
      <p:pic>
        <p:nvPicPr>
          <p:cNvPr id="175" name="Google Shape;112;p22" descr="Google Shape;112;p22"/>
          <p:cNvPicPr>
            <a:picLocks noChangeAspect="1"/>
          </p:cNvPicPr>
          <p:nvPr/>
        </p:nvPicPr>
        <p:blipFill>
          <a:blip r:embed="rId3">
            <a:extLst/>
          </a:blip>
          <a:stretch>
            <a:fillRect/>
          </a:stretch>
        </p:blipFill>
        <p:spPr>
          <a:xfrm>
            <a:off x="1124549" y="1035050"/>
            <a:ext cx="6894905" cy="387735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Google Shape;117;p23"/>
          <p:cNvSpPr txBox="1"/>
          <p:nvPr>
            <p:ph type="title"/>
          </p:nvPr>
        </p:nvSpPr>
        <p:spPr>
          <a:xfrm>
            <a:off x="387899" y="190474"/>
            <a:ext cx="8368202" cy="686102"/>
          </a:xfrm>
          <a:prstGeom prst="rect">
            <a:avLst/>
          </a:prstGeom>
        </p:spPr>
        <p:txBody>
          <a:bodyPr/>
          <a:lstStyle/>
          <a:p>
            <a:pPr/>
            <a:r>
              <a:t>Organisations: NY police on ShakeShack</a:t>
            </a:r>
          </a:p>
        </p:txBody>
      </p:sp>
      <p:pic>
        <p:nvPicPr>
          <p:cNvPr id="180" name="Google Shape;118;p23" descr="Google Shape;118;p23"/>
          <p:cNvPicPr>
            <a:picLocks noChangeAspect="1"/>
          </p:cNvPicPr>
          <p:nvPr/>
        </p:nvPicPr>
        <p:blipFill>
          <a:blip r:embed="rId3">
            <a:extLst/>
          </a:blip>
          <a:stretch>
            <a:fillRect/>
          </a:stretch>
        </p:blipFill>
        <p:spPr>
          <a:xfrm>
            <a:off x="786525" y="876574"/>
            <a:ext cx="7570938" cy="3962126"/>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Google Shape;123;p24"/>
          <p:cNvSpPr txBox="1"/>
          <p:nvPr>
            <p:ph type="title"/>
          </p:nvPr>
        </p:nvSpPr>
        <p:spPr>
          <a:xfrm>
            <a:off x="387899" y="82249"/>
            <a:ext cx="8368202" cy="686102"/>
          </a:xfrm>
          <a:prstGeom prst="rect">
            <a:avLst/>
          </a:prstGeom>
        </p:spPr>
        <p:txBody>
          <a:bodyPr/>
          <a:lstStyle/>
          <a:p>
            <a:pPr/>
            <a:r>
              <a:t>Attention, Power, Money, Geopolitics… </a:t>
            </a:r>
          </a:p>
        </p:txBody>
      </p:sp>
      <p:pic>
        <p:nvPicPr>
          <p:cNvPr id="185" name="Google Shape;124;p24" descr="Google Shape;124;p24"/>
          <p:cNvPicPr>
            <a:picLocks noChangeAspect="1"/>
          </p:cNvPicPr>
          <p:nvPr/>
        </p:nvPicPr>
        <p:blipFill>
          <a:blip r:embed="rId3">
            <a:extLst/>
          </a:blip>
          <a:stretch>
            <a:fillRect/>
          </a:stretch>
        </p:blipFill>
        <p:spPr>
          <a:xfrm>
            <a:off x="117174" y="1038175"/>
            <a:ext cx="4253426" cy="2638201"/>
          </a:xfrm>
          <a:prstGeom prst="rect">
            <a:avLst/>
          </a:prstGeom>
          <a:ln w="12700">
            <a:miter lim="400000"/>
          </a:ln>
        </p:spPr>
      </p:pic>
      <p:pic>
        <p:nvPicPr>
          <p:cNvPr id="186" name="Google Shape;125;p24" descr="Google Shape;125;p24"/>
          <p:cNvPicPr>
            <a:picLocks noChangeAspect="1"/>
          </p:cNvPicPr>
          <p:nvPr/>
        </p:nvPicPr>
        <p:blipFill>
          <a:blip r:embed="rId4">
            <a:extLst/>
          </a:blip>
          <a:stretch>
            <a:fillRect/>
          </a:stretch>
        </p:blipFill>
        <p:spPr>
          <a:xfrm>
            <a:off x="1152724" y="2418312"/>
            <a:ext cx="4433377" cy="2299860"/>
          </a:xfrm>
          <a:prstGeom prst="rect">
            <a:avLst/>
          </a:prstGeom>
          <a:ln w="12700">
            <a:miter lim="400000"/>
          </a:ln>
        </p:spPr>
      </p:pic>
      <p:pic>
        <p:nvPicPr>
          <p:cNvPr id="187" name="Google Shape;126;p24" descr="Google Shape;126;p24"/>
          <p:cNvPicPr>
            <a:picLocks noChangeAspect="1"/>
          </p:cNvPicPr>
          <p:nvPr/>
        </p:nvPicPr>
        <p:blipFill>
          <a:blip r:embed="rId5">
            <a:extLst/>
          </a:blip>
          <a:stretch>
            <a:fillRect/>
          </a:stretch>
        </p:blipFill>
        <p:spPr>
          <a:xfrm>
            <a:off x="3922450" y="719321"/>
            <a:ext cx="4955376" cy="2785526"/>
          </a:xfrm>
          <a:prstGeom prst="rect">
            <a:avLst/>
          </a:prstGeom>
          <a:ln w="12700">
            <a:miter lim="400000"/>
          </a:ln>
        </p:spPr>
      </p:pic>
      <p:pic>
        <p:nvPicPr>
          <p:cNvPr id="188" name="Google Shape;127;p24" descr="Google Shape;127;p24"/>
          <p:cNvPicPr>
            <a:picLocks noChangeAspect="1"/>
          </p:cNvPicPr>
          <p:nvPr/>
        </p:nvPicPr>
        <p:blipFill>
          <a:blip r:embed="rId6">
            <a:extLst/>
          </a:blip>
          <a:stretch>
            <a:fillRect/>
          </a:stretch>
        </p:blipFill>
        <p:spPr>
          <a:xfrm>
            <a:off x="4863800" y="2736150"/>
            <a:ext cx="4096250" cy="215592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Google Shape;132;p25"/>
          <p:cNvSpPr txBox="1"/>
          <p:nvPr>
            <p:ph type="title"/>
          </p:nvPr>
        </p:nvSpPr>
        <p:spPr>
          <a:xfrm>
            <a:off x="535375" y="1944149"/>
            <a:ext cx="8222099" cy="950401"/>
          </a:xfrm>
          <a:prstGeom prst="rect">
            <a:avLst/>
          </a:prstGeom>
        </p:spPr>
        <p:txBody>
          <a:bodyPr/>
          <a:lstStyle/>
          <a:p>
            <a:pPr/>
            <a:r>
              <a:t>Medical</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Marina">
  <a:themeElements>
    <a:clrScheme name="Marina">
      <a:dk1>
        <a:srgbClr val="00517C"/>
      </a:dk1>
      <a:lt1>
        <a:srgbClr val="FFFFFF"/>
      </a:lt1>
      <a:dk2>
        <a:srgbClr val="A7A7A7"/>
      </a:dk2>
      <a:lt2>
        <a:srgbClr val="535353"/>
      </a:lt2>
      <a:accent1>
        <a:srgbClr val="0277BD"/>
      </a:accent1>
      <a:accent2>
        <a:srgbClr val="558B2F"/>
      </a:accent2>
      <a:accent3>
        <a:srgbClr val="009688"/>
      </a:accent3>
      <a:accent4>
        <a:srgbClr val="039BE5"/>
      </a:accent4>
      <a:accent5>
        <a:srgbClr val="8BC34A"/>
      </a:accent5>
      <a:accent6>
        <a:srgbClr val="FFEB38"/>
      </a:accent6>
      <a:hlink>
        <a:srgbClr val="0000FF"/>
      </a:hlink>
      <a:folHlink>
        <a:srgbClr val="FF00FF"/>
      </a:folHlink>
    </a:clrScheme>
    <a:fontScheme name="Marina">
      <a:majorFont>
        <a:latin typeface="Helvetica"/>
        <a:ea typeface="Helvetica"/>
        <a:cs typeface="Helvetica"/>
      </a:majorFont>
      <a:minorFont>
        <a:latin typeface="Arial"/>
        <a:ea typeface="Arial"/>
        <a:cs typeface="Arial"/>
      </a:minorFont>
    </a:fontScheme>
    <a:fmtScheme name="Marin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517C"/>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Marina">
  <a:themeElements>
    <a:clrScheme name="Marina">
      <a:dk1>
        <a:srgbClr val="000000"/>
      </a:dk1>
      <a:lt1>
        <a:srgbClr val="FFFFFF"/>
      </a:lt1>
      <a:dk2>
        <a:srgbClr val="A7A7A7"/>
      </a:dk2>
      <a:lt2>
        <a:srgbClr val="535353"/>
      </a:lt2>
      <a:accent1>
        <a:srgbClr val="0277BD"/>
      </a:accent1>
      <a:accent2>
        <a:srgbClr val="558B2F"/>
      </a:accent2>
      <a:accent3>
        <a:srgbClr val="009688"/>
      </a:accent3>
      <a:accent4>
        <a:srgbClr val="039BE5"/>
      </a:accent4>
      <a:accent5>
        <a:srgbClr val="8BC34A"/>
      </a:accent5>
      <a:accent6>
        <a:srgbClr val="FFEB38"/>
      </a:accent6>
      <a:hlink>
        <a:srgbClr val="0000FF"/>
      </a:hlink>
      <a:folHlink>
        <a:srgbClr val="FF00FF"/>
      </a:folHlink>
    </a:clrScheme>
    <a:fontScheme name="Marina">
      <a:majorFont>
        <a:latin typeface="Helvetica"/>
        <a:ea typeface="Helvetica"/>
        <a:cs typeface="Helvetica"/>
      </a:majorFont>
      <a:minorFont>
        <a:latin typeface="Arial"/>
        <a:ea typeface="Arial"/>
        <a:cs typeface="Arial"/>
      </a:minorFont>
    </a:fontScheme>
    <a:fmtScheme name="Marin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517C"/>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FFFFF"/>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